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6" r:id="rId5"/>
    <p:sldId id="265" r:id="rId6"/>
    <p:sldId id="267" r:id="rId7"/>
    <p:sldId id="258" r:id="rId8"/>
    <p:sldId id="259" r:id="rId9"/>
    <p:sldId id="260" r:id="rId10"/>
    <p:sldId id="261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7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599" autoAdjust="0"/>
  </p:normalViewPr>
  <p:slideViewPr>
    <p:cSldViewPr>
      <p:cViewPr varScale="1">
        <p:scale>
          <a:sx n="65" d="100"/>
          <a:sy n="65" d="100"/>
        </p:scale>
        <p:origin x="-130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647CF-936D-4654-9530-47C5023A713A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95C2-B735-499B-9F42-01E616A982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647CF-936D-4654-9530-47C5023A713A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95C2-B735-499B-9F42-01E616A982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647CF-936D-4654-9530-47C5023A713A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95C2-B735-499B-9F42-01E616A982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647CF-936D-4654-9530-47C5023A713A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95C2-B735-499B-9F42-01E616A982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647CF-936D-4654-9530-47C5023A713A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95C2-B735-499B-9F42-01E616A982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647CF-936D-4654-9530-47C5023A713A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95C2-B735-499B-9F42-01E616A982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647CF-936D-4654-9530-47C5023A713A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95C2-B735-499B-9F42-01E616A982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647CF-936D-4654-9530-47C5023A713A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95C2-B735-499B-9F42-01E616A982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647CF-936D-4654-9530-47C5023A713A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95C2-B735-499B-9F42-01E616A982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647CF-936D-4654-9530-47C5023A713A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95C2-B735-499B-9F42-01E616A982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647CF-936D-4654-9530-47C5023A713A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B95C2-B735-499B-9F42-01E616A982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647CF-936D-4654-9530-47C5023A713A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B95C2-B735-499B-9F42-01E616A9825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600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Users\Premium\Desktop\&#1086;&#1073;&#1091;&#1074;&#1100;\Ochen_krasivaya_melodiya_-_Tainstvennaya_(iPleer.fm).mp3" TargetMode="Externa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remium\Desktop\&#1086;&#1073;&#1091;&#1074;&#1100;\Ochen_krasivaya_melodiya_-_Tainstvennaya_(iPleer.fm)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Premium\Desktop\обувь\111111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358346" cy="701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chen_krasivaya_melodiya_-_Tainstvennaya_(iPleer.fm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9042433" y="6735762"/>
            <a:ext cx="244475" cy="2444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Click="0" advTm="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018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Premium\Desktop\обувь\Kartochki_Domana_Golovnye_ubory_Obuv_skachat_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6000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 advClick="0" advTm="6000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 advClick="0" advTm="6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Ochen_krasivaya_melodiya_-_Tainstvennaya_(iPle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429520" y="6143644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spd="med" advClick="0" advTm="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018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Premium\Desktop\обувь\2012-09-27_1609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6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91" y="0"/>
            <a:ext cx="8882418" cy="6858000"/>
          </a:xfrm>
          <a:prstGeom prst="rect">
            <a:avLst/>
          </a:prstGeom>
        </p:spPr>
      </p:pic>
    </p:spTree>
  </p:cSld>
  <p:clrMapOvr>
    <a:masterClrMapping/>
  </p:clrMapOvr>
  <p:transition spd="med" advClick="0" advTm="6000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med" advClick="0" advTm="6000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449"/>
            <a:ext cx="9144000" cy="6533101"/>
          </a:xfrm>
          <a:prstGeom prst="rect">
            <a:avLst/>
          </a:prstGeom>
        </p:spPr>
      </p:pic>
    </p:spTree>
  </p:cSld>
  <p:clrMapOvr>
    <a:masterClrMapping/>
  </p:clrMapOvr>
  <p:transition spd="med" advClick="0" advTm="6000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Premium\Desktop\обувь\1243356351_obu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05641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6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Premium\Desktop\обувь\Kartochki_Domana_Golovnye_ubory_Obuv_skachat_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6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Premium\Desktop\обувь\Kartochki_Domana_Golovnye_ubory_Obuv_skachat_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6000"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Экран (4:3)</PresentationFormat>
  <Paragraphs>0</Paragraphs>
  <Slides>12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Customer</cp:lastModifiedBy>
  <cp:revision>5</cp:revision>
  <dcterms:created xsi:type="dcterms:W3CDTF">2018-11-08T12:13:28Z</dcterms:created>
  <dcterms:modified xsi:type="dcterms:W3CDTF">2018-11-08T12:54:46Z</dcterms:modified>
</cp:coreProperties>
</file>