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9937-4DA7-43DC-B2A3-BC2B9D4E6EA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C054-377A-4D74-866C-EFCA33EF7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9937-4DA7-43DC-B2A3-BC2B9D4E6EA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C054-377A-4D74-866C-EFCA33EF7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9937-4DA7-43DC-B2A3-BC2B9D4E6EA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C054-377A-4D74-866C-EFCA33EF7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9937-4DA7-43DC-B2A3-BC2B9D4E6EA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C054-377A-4D74-866C-EFCA33EF7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9937-4DA7-43DC-B2A3-BC2B9D4E6EA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C054-377A-4D74-866C-EFCA33EF7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9937-4DA7-43DC-B2A3-BC2B9D4E6EA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C054-377A-4D74-866C-EFCA33EF7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9937-4DA7-43DC-B2A3-BC2B9D4E6EA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C054-377A-4D74-866C-EFCA33EF7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9937-4DA7-43DC-B2A3-BC2B9D4E6EA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C054-377A-4D74-866C-EFCA33EF7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9937-4DA7-43DC-B2A3-BC2B9D4E6EA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C054-377A-4D74-866C-EFCA33EF7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9937-4DA7-43DC-B2A3-BC2B9D4E6EA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C054-377A-4D74-866C-EFCA33EF7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9937-4DA7-43DC-B2A3-BC2B9D4E6EA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63FC054-377A-4D74-866C-EFCA33EF71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049937-4DA7-43DC-B2A3-BC2B9D4E6EA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3FC054-377A-4D74-866C-EFCA33EF719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png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857364"/>
            <a:ext cx="7772400" cy="969959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Подготовка документа к печати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429000"/>
            <a:ext cx="7715304" cy="17526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5.2.2.1 – эффективно организовывать документ для печати (устанавливать параметры страницы, выполнять предварительный просмотр и так далее)</a:t>
            </a:r>
          </a:p>
          <a:p>
            <a:pPr algn="l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5.4.2.1–  рассуждать о незаконности копирования чужой работы </a:t>
            </a:r>
          </a:p>
          <a:p>
            <a:pPr algn="l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5.4.2.2 – устанавливать пароль на документы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3543296" cy="71438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solidFill>
                  <a:schemeClr val="tx1"/>
                </a:solidFill>
              </a:rPr>
              <a:t>Далее программа попросит ввести пароль - </a:t>
            </a:r>
            <a:r>
              <a:rPr lang="ru-RU" sz="2800" dirty="0" err="1">
                <a:solidFill>
                  <a:schemeClr val="tx1"/>
                </a:solidFill>
              </a:rPr>
              <a:t>ок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l="37645" t="32191" r="37741" b="38193"/>
          <a:stretch>
            <a:fillRect/>
          </a:stretch>
        </p:blipFill>
        <p:spPr bwMode="auto">
          <a:xfrm>
            <a:off x="428596" y="1500174"/>
            <a:ext cx="392909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37463" t="32664" r="37561" b="37285"/>
          <a:stretch>
            <a:fillRect/>
          </a:stretch>
        </p:blipFill>
        <p:spPr bwMode="auto">
          <a:xfrm>
            <a:off x="4857752" y="1500174"/>
            <a:ext cx="3929090" cy="265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072066" y="285728"/>
            <a:ext cx="3543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Далее программа попросит подтвердить пароль -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ок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 l="35533" t="42215" r="31877" b="42997"/>
          <a:stretch>
            <a:fillRect/>
          </a:stretch>
        </p:blipFill>
        <p:spPr bwMode="auto">
          <a:xfrm>
            <a:off x="1000100" y="4714884"/>
            <a:ext cx="756099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714348" y="4071942"/>
            <a:ext cx="792961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Последний шаг- сохраняем изменения в документе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229600" cy="78581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Ответить на вопросы </a:t>
            </a:r>
            <a:br>
              <a:rPr lang="ru-RU" sz="4000" b="1" dirty="0"/>
            </a:br>
            <a:r>
              <a:rPr lang="ru-RU" sz="4000" b="1" dirty="0"/>
              <a:t>и отправить на проверку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01080" cy="4389120"/>
          </a:xfrm>
        </p:spPr>
        <p:txBody>
          <a:bodyPr/>
          <a:lstStyle/>
          <a:p>
            <a:r>
              <a:rPr lang="ru-RU" dirty="0"/>
              <a:t>Перечислите программы которые предназначены для обработки текста?</a:t>
            </a:r>
          </a:p>
          <a:p>
            <a:r>
              <a:rPr lang="ru-RU" dirty="0"/>
              <a:t>Как создать новую папку на рабочем столе?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Как эффективно организовать документ для печати?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Как защитить документ </a:t>
            </a:r>
            <a:r>
              <a:rPr lang="ru-RU" sz="2800" dirty="0"/>
              <a:t>от несанкционированного изменения?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64295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Способы изготовления документации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7187" t="11792" r="5845" b="6391"/>
          <a:stretch>
            <a:fillRect/>
          </a:stretch>
        </p:blipFill>
        <p:spPr bwMode="auto">
          <a:xfrm>
            <a:off x="285720" y="785794"/>
            <a:ext cx="864399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5357826"/>
            <a:ext cx="89297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Документ может содержать большое количество текста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 картинок. Существует множество программ для работы с текстом: для набора коротких текстов можно использовать программу Блокнот, для текста с небольшими иллюстрациями можно пользоваться программой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Word Pad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для более объемных текстов пользуемся программой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Microsoft Word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9"/>
            <a:ext cx="4572032" cy="3143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/>
              <a:t>Чтобы начать работу над документацией, с начало создаем папку на рабочем столе. Для этого нажимаем на правую кнопку мыши в свободном месте рабочего стола. У нас появится контекстное меню, где надо выбрать команду Создать – Папку.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51775" t="29358" r="2967" b="5927"/>
          <a:stretch>
            <a:fillRect/>
          </a:stretch>
        </p:blipFill>
        <p:spPr bwMode="auto">
          <a:xfrm>
            <a:off x="4786314" y="142852"/>
            <a:ext cx="414340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70840" t="14000" r="3297" b="32000"/>
          <a:stretch>
            <a:fillRect/>
          </a:stretch>
        </p:blipFill>
        <p:spPr bwMode="auto">
          <a:xfrm>
            <a:off x="4786314" y="3786190"/>
            <a:ext cx="4143404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214282" y="3786190"/>
            <a:ext cx="4572032" cy="2857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рабочем столе появится Новая папка. Подводим указатель мыши на папку и еще раз нажимаем на правую кнопку мыши. Выбираем команду Переименовать. Теперь вы можете переименовать свою папку.</a:t>
            </a:r>
            <a:r>
              <a:rPr kumimoji="0" lang="ru-RU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3643338" cy="1643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Открываем папку и таким же образом создаем Документ </a:t>
            </a:r>
            <a:r>
              <a:rPr lang="en-US" sz="2400" dirty="0"/>
              <a:t>Microsoft Office Word.</a:t>
            </a:r>
            <a:r>
              <a:rPr lang="ru-RU" sz="2400" dirty="0"/>
              <a:t> 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 l="5215" t="2882" r="43747" b="22190"/>
          <a:stretch>
            <a:fillRect/>
          </a:stretch>
        </p:blipFill>
        <p:spPr bwMode="auto">
          <a:xfrm>
            <a:off x="3929058" y="214290"/>
            <a:ext cx="500066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5192" t="13551" r="38939" b="68381"/>
          <a:stretch>
            <a:fillRect/>
          </a:stretch>
        </p:blipFill>
        <p:spPr bwMode="auto">
          <a:xfrm>
            <a:off x="285720" y="5072074"/>
            <a:ext cx="850112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85720" y="3357562"/>
            <a:ext cx="6572296" cy="1785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 вас появится Документ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Ms Word.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Открываем его и набираем инструкцию к игре (это может быть любая программа выполненная в программе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Scratch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). Например: откройте учебник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стр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92.    рис 90 Скругленный прямоугольник.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/>
          <a:lstStyle/>
          <a:p>
            <a:pPr algn="ctr"/>
            <a:r>
              <a:rPr lang="ru-RU" dirty="0"/>
              <a:t>Внешний вид инструкции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5357850" cy="514353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Порядок действий: </a:t>
            </a: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Откройте программу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Scratch</a:t>
            </a: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Откройте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учебник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92.рис 90 Скругленный прямоугольник.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Набираем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скрипт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программе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Scratch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Запускаем программу. Для этого нажимаем на зеленый флажок.</a:t>
            </a: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экране должен появится прямоугольник синего цвета.</a:t>
            </a: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Сохраните проект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Scratch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Для этого нажмите на вкладку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Файл- Сохранить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В появившемся окне наберите название вашего файла.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8653" t="35000" r="39561" b="22500"/>
          <a:stretch>
            <a:fillRect/>
          </a:stretch>
        </p:blipFill>
        <p:spPr bwMode="auto">
          <a:xfrm>
            <a:off x="5262567" y="1357297"/>
            <a:ext cx="3667151" cy="500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3757610" cy="24003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dirty="0"/>
              <a:t>Вот так будет выглядеть  документ «Инструкция по выполнению задания», набранный в программе </a:t>
            </a:r>
            <a:r>
              <a:rPr lang="en-US" sz="2800" dirty="0"/>
              <a:t>Microsoft Word.</a:t>
            </a:r>
            <a:r>
              <a:rPr lang="ru-RU" sz="2800" dirty="0"/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r="64312" b="6250"/>
          <a:stretch>
            <a:fillRect/>
          </a:stretch>
        </p:blipFill>
        <p:spPr bwMode="auto">
          <a:xfrm>
            <a:off x="3929058" y="0"/>
            <a:ext cx="52149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Подготовка документа к печати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4071966" cy="4857808"/>
          </a:xfrm>
        </p:spPr>
        <p:txBody>
          <a:bodyPr>
            <a:normAutofit fontScale="92500" lnSpcReduction="20000"/>
          </a:bodyPr>
          <a:lstStyle/>
          <a:p>
            <a:pPr marL="0" indent="0"/>
            <a:r>
              <a:rPr lang="ru-RU" dirty="0"/>
              <a:t>Для удобства использования инструкции ее можно распечатать. Если внешний вид текста вас устраивает, то можете приступить к распечатке. Но иногда бывает так, что при большом объеме текста ее необходимо разместить на страницу. </a:t>
            </a:r>
          </a:p>
          <a:p>
            <a:pPr marL="0" indent="0">
              <a:buNone/>
            </a:pPr>
            <a:r>
              <a:rPr lang="ru-RU" dirty="0"/>
              <a:t>В этом случае нужно изменить параметры страницы(поля): открываем вкладку Разметка </a:t>
            </a:r>
            <a:r>
              <a:rPr lang="ru-RU" dirty="0" err="1"/>
              <a:t>страницы-Поля-Узкое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r="62665" b="19922"/>
          <a:stretch>
            <a:fillRect/>
          </a:stretch>
        </p:blipFill>
        <p:spPr bwMode="auto">
          <a:xfrm>
            <a:off x="4357686" y="1142984"/>
            <a:ext cx="457203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0"/>
            <a:ext cx="4972056" cy="1143000"/>
          </a:xfrm>
        </p:spPr>
        <p:txBody>
          <a:bodyPr/>
          <a:lstStyle/>
          <a:p>
            <a:pPr algn="ctr"/>
            <a:r>
              <a:rPr lang="ru-RU" dirty="0"/>
              <a:t>Печать документа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r="60468" b="59961"/>
          <a:stretch>
            <a:fillRect/>
          </a:stretch>
        </p:blipFill>
        <p:spPr bwMode="auto">
          <a:xfrm>
            <a:off x="1000100" y="1500174"/>
            <a:ext cx="715078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3328982" cy="578647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Важная часть работы над документом</a:t>
            </a:r>
            <a:r>
              <a:rPr lang="en-US" dirty="0"/>
              <a:t>-</a:t>
            </a:r>
            <a:r>
              <a:rPr lang="ru-RU" dirty="0"/>
              <a:t> это его защита от несанкционированного изменения. Чтобы защитить документ от изменений нужно: открыть документ –нажимаем на вкладку Файл(или значок </a:t>
            </a:r>
            <a:r>
              <a:rPr lang="en-US" dirty="0"/>
              <a:t>office      </a:t>
            </a:r>
            <a:r>
              <a:rPr lang="ru-RU" dirty="0"/>
              <a:t>)</a:t>
            </a:r>
            <a:r>
              <a:rPr lang="en-US" dirty="0"/>
              <a:t> – </a:t>
            </a:r>
            <a:r>
              <a:rPr lang="ru-RU" dirty="0" err="1"/>
              <a:t>Сведения-Защита</a:t>
            </a:r>
            <a:r>
              <a:rPr lang="ru-RU" dirty="0"/>
              <a:t> </a:t>
            </a:r>
            <a:r>
              <a:rPr lang="ru-RU" dirty="0" err="1"/>
              <a:t>документа-Ограничить</a:t>
            </a:r>
            <a:r>
              <a:rPr lang="ru-RU" dirty="0"/>
              <a:t> редактирование.  </a:t>
            </a:r>
          </a:p>
        </p:txBody>
      </p:sp>
      <p:pic>
        <p:nvPicPr>
          <p:cNvPr id="4" name="Содержимое 3" descr="Без названия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4643446"/>
            <a:ext cx="357190" cy="35719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4607" t="19894" r="20960" b="21750"/>
          <a:stretch>
            <a:fillRect/>
          </a:stretch>
        </p:blipFill>
        <p:spPr bwMode="auto">
          <a:xfrm>
            <a:off x="3286116" y="642918"/>
            <a:ext cx="585788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427</TotalTime>
  <Words>427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Подготовка документа к печати</vt:lpstr>
      <vt:lpstr>Способы изготовления документации</vt:lpstr>
      <vt:lpstr>Презентация PowerPoint</vt:lpstr>
      <vt:lpstr>Презентация PowerPoint</vt:lpstr>
      <vt:lpstr>Внешний вид инструкции</vt:lpstr>
      <vt:lpstr>Презентация PowerPoint</vt:lpstr>
      <vt:lpstr>Подготовка документа к печати</vt:lpstr>
      <vt:lpstr>Печать документа</vt:lpstr>
      <vt:lpstr>Презентация PowerPoint</vt:lpstr>
      <vt:lpstr>Далее программа попросит ввести пароль - ок</vt:lpstr>
      <vt:lpstr>Ответить на вопросы  и отправить на проверку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Adminkz</dc:creator>
  <cp:lastModifiedBy>tuglukova08@bk.ru</cp:lastModifiedBy>
  <cp:revision>44</cp:revision>
  <dcterms:created xsi:type="dcterms:W3CDTF">2020-05-02T08:19:39Z</dcterms:created>
  <dcterms:modified xsi:type="dcterms:W3CDTF">2020-05-04T22:14:31Z</dcterms:modified>
</cp:coreProperties>
</file>