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513AC39-750E-9479-034C-61175D379CEF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49F52511-F566-6974-1673-8DA0DBEA6C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211A6479-F0C3-1AEC-4E2F-15A4B8BFEEC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5" name="Oval 5">
                <a:extLst>
                  <a:ext uri="{FF2B5EF4-FFF2-40B4-BE49-F238E27FC236}">
                    <a16:creationId xmlns:a16="http://schemas.microsoft.com/office/drawing/2014/main" id="{2FFE4B49-9AE4-18BD-76B7-6379547501A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6" name="Oval 6">
                <a:extLst>
                  <a:ext uri="{FF2B5EF4-FFF2-40B4-BE49-F238E27FC236}">
                    <a16:creationId xmlns:a16="http://schemas.microsoft.com/office/drawing/2014/main" id="{39231034-F8EF-9ABB-7EAE-AFB857E4D9C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7" name="Oval 7">
                <a:extLst>
                  <a:ext uri="{FF2B5EF4-FFF2-40B4-BE49-F238E27FC236}">
                    <a16:creationId xmlns:a16="http://schemas.microsoft.com/office/drawing/2014/main" id="{8D848353-F29A-F682-EFD9-80AF60EDB81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8" name="Oval 8">
                <a:extLst>
                  <a:ext uri="{FF2B5EF4-FFF2-40B4-BE49-F238E27FC236}">
                    <a16:creationId xmlns:a16="http://schemas.microsoft.com/office/drawing/2014/main" id="{2CCF518C-F0DD-0673-5B05-04B892228BC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9" name="Oval 9">
                <a:extLst>
                  <a:ext uri="{FF2B5EF4-FFF2-40B4-BE49-F238E27FC236}">
                    <a16:creationId xmlns:a16="http://schemas.microsoft.com/office/drawing/2014/main" id="{992331C6-9845-16F5-0894-79ED5C1231C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0" name="Freeform 10">
                <a:extLst>
                  <a:ext uri="{FF2B5EF4-FFF2-40B4-BE49-F238E27FC236}">
                    <a16:creationId xmlns:a16="http://schemas.microsoft.com/office/drawing/2014/main" id="{C7E253C1-3C95-E40F-1AA1-3AC6163106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1" name="Freeform 11">
                <a:extLst>
                  <a:ext uri="{FF2B5EF4-FFF2-40B4-BE49-F238E27FC236}">
                    <a16:creationId xmlns:a16="http://schemas.microsoft.com/office/drawing/2014/main" id="{DFEE58DE-FECB-1448-8327-1BE81DD779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2" name="Freeform 12">
                <a:extLst>
                  <a:ext uri="{FF2B5EF4-FFF2-40B4-BE49-F238E27FC236}">
                    <a16:creationId xmlns:a16="http://schemas.microsoft.com/office/drawing/2014/main" id="{AC923F9D-EDDC-F4C4-31D1-011FAB5376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3" name="Freeform 13">
                <a:extLst>
                  <a:ext uri="{FF2B5EF4-FFF2-40B4-BE49-F238E27FC236}">
                    <a16:creationId xmlns:a16="http://schemas.microsoft.com/office/drawing/2014/main" id="{D0F2432E-8302-B2CA-7DF9-522DB8A2CB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328" name="Freeform 14">
                <a:extLst>
                  <a:ext uri="{FF2B5EF4-FFF2-40B4-BE49-F238E27FC236}">
                    <a16:creationId xmlns:a16="http://schemas.microsoft.com/office/drawing/2014/main" id="{0C334B98-E1C0-33AE-7708-921B2AEC93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329" name="Oval 15">
                <a:extLst>
                  <a:ext uri="{FF2B5EF4-FFF2-40B4-BE49-F238E27FC236}">
                    <a16:creationId xmlns:a16="http://schemas.microsoft.com/office/drawing/2014/main" id="{B08DD95B-01C2-9C81-AE5A-838795B2825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5" name="Group 16">
              <a:extLst>
                <a:ext uri="{FF2B5EF4-FFF2-40B4-BE49-F238E27FC236}">
                  <a16:creationId xmlns:a16="http://schemas.microsoft.com/office/drawing/2014/main" id="{335606D1-BD3E-A166-E34F-AB08AC2CA6A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" name="Oval 17">
                <a:extLst>
                  <a:ext uri="{FF2B5EF4-FFF2-40B4-BE49-F238E27FC236}">
                    <a16:creationId xmlns:a16="http://schemas.microsoft.com/office/drawing/2014/main" id="{95A74034-33B6-4091-5684-2368BC5BB02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8" name="Oval 18">
                <a:extLst>
                  <a:ext uri="{FF2B5EF4-FFF2-40B4-BE49-F238E27FC236}">
                    <a16:creationId xmlns:a16="http://schemas.microsoft.com/office/drawing/2014/main" id="{8DB22ECF-FDEE-4C5E-8954-EB615F07629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9" name="Oval 19">
                <a:extLst>
                  <a:ext uri="{FF2B5EF4-FFF2-40B4-BE49-F238E27FC236}">
                    <a16:creationId xmlns:a16="http://schemas.microsoft.com/office/drawing/2014/main" id="{E1C8A9CC-B789-5D3D-7D67-CBFC9430D3A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0" name="Oval 20">
                <a:extLst>
                  <a:ext uri="{FF2B5EF4-FFF2-40B4-BE49-F238E27FC236}">
                    <a16:creationId xmlns:a16="http://schemas.microsoft.com/office/drawing/2014/main" id="{B18EEF56-F811-8D34-4940-CDA2518D7C0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1" name="Oval 21">
                <a:extLst>
                  <a:ext uri="{FF2B5EF4-FFF2-40B4-BE49-F238E27FC236}">
                    <a16:creationId xmlns:a16="http://schemas.microsoft.com/office/drawing/2014/main" id="{56A47BBC-994A-F7C6-BFD1-C951DC57EFE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2" name="Oval 22">
                <a:extLst>
                  <a:ext uri="{FF2B5EF4-FFF2-40B4-BE49-F238E27FC236}">
                    <a16:creationId xmlns:a16="http://schemas.microsoft.com/office/drawing/2014/main" id="{E5BC10CE-21D3-3CD8-93D0-8FE5039990B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" name="Oval 23">
                <a:extLst>
                  <a:ext uri="{FF2B5EF4-FFF2-40B4-BE49-F238E27FC236}">
                    <a16:creationId xmlns:a16="http://schemas.microsoft.com/office/drawing/2014/main" id="{6C206549-8BA0-A105-AD4D-A954CFD8A90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4" name="Oval 24">
                <a:extLst>
                  <a:ext uri="{FF2B5EF4-FFF2-40B4-BE49-F238E27FC236}">
                    <a16:creationId xmlns:a16="http://schemas.microsoft.com/office/drawing/2014/main" id="{909D7810-82D8-D215-E93E-5161824C6CB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5" name="Freeform 25">
                <a:extLst>
                  <a:ext uri="{FF2B5EF4-FFF2-40B4-BE49-F238E27FC236}">
                    <a16:creationId xmlns:a16="http://schemas.microsoft.com/office/drawing/2014/main" id="{E05D9034-BC50-89CC-0288-83797376D8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6" name="Freeform 26">
                <a:extLst>
                  <a:ext uri="{FF2B5EF4-FFF2-40B4-BE49-F238E27FC236}">
                    <a16:creationId xmlns:a16="http://schemas.microsoft.com/office/drawing/2014/main" id="{A5059A8A-33A3-6176-68F0-D728CDC21C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7" name="Freeform 27">
                <a:extLst>
                  <a:ext uri="{FF2B5EF4-FFF2-40B4-BE49-F238E27FC236}">
                    <a16:creationId xmlns:a16="http://schemas.microsoft.com/office/drawing/2014/main" id="{776049BF-1FA8-F0C2-C19B-E54C3B4072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8" name="Freeform 28">
                <a:extLst>
                  <a:ext uri="{FF2B5EF4-FFF2-40B4-BE49-F238E27FC236}">
                    <a16:creationId xmlns:a16="http://schemas.microsoft.com/office/drawing/2014/main" id="{AF309BEA-F632-3BF4-E9F0-8B986BC407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9" name="Freeform 29">
                <a:extLst>
                  <a:ext uri="{FF2B5EF4-FFF2-40B4-BE49-F238E27FC236}">
                    <a16:creationId xmlns:a16="http://schemas.microsoft.com/office/drawing/2014/main" id="{928CD008-AC4C-DBDF-5799-7222657AE4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0" name="Freeform 30">
                <a:extLst>
                  <a:ext uri="{FF2B5EF4-FFF2-40B4-BE49-F238E27FC236}">
                    <a16:creationId xmlns:a16="http://schemas.microsoft.com/office/drawing/2014/main" id="{8098F1C3-7936-274A-38D8-CDC9EEBAAA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1" name="Freeform 31">
                <a:extLst>
                  <a:ext uri="{FF2B5EF4-FFF2-40B4-BE49-F238E27FC236}">
                    <a16:creationId xmlns:a16="http://schemas.microsoft.com/office/drawing/2014/main" id="{C76E1CD7-DC43-01F8-9A09-F705A96FA0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" name="Freeform 32">
                <a:extLst>
                  <a:ext uri="{FF2B5EF4-FFF2-40B4-BE49-F238E27FC236}">
                    <a16:creationId xmlns:a16="http://schemas.microsoft.com/office/drawing/2014/main" id="{F157D2F6-2562-68CC-FC63-375E895848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3" name="Freeform 33">
                <a:extLst>
                  <a:ext uri="{FF2B5EF4-FFF2-40B4-BE49-F238E27FC236}">
                    <a16:creationId xmlns:a16="http://schemas.microsoft.com/office/drawing/2014/main" id="{2C3CAC0A-1CF6-EE4F-6B2E-411442E79A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4" name="Freeform 34">
                <a:extLst>
                  <a:ext uri="{FF2B5EF4-FFF2-40B4-BE49-F238E27FC236}">
                    <a16:creationId xmlns:a16="http://schemas.microsoft.com/office/drawing/2014/main" id="{06AE8D9F-81D7-DF31-3810-CA42F0B8F8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6" name="Group 35">
              <a:extLst>
                <a:ext uri="{FF2B5EF4-FFF2-40B4-BE49-F238E27FC236}">
                  <a16:creationId xmlns:a16="http://schemas.microsoft.com/office/drawing/2014/main" id="{7CAB545F-28C2-AF69-925E-E929DD42C95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" name="Freeform 36">
                <a:extLst>
                  <a:ext uri="{FF2B5EF4-FFF2-40B4-BE49-F238E27FC236}">
                    <a16:creationId xmlns:a16="http://schemas.microsoft.com/office/drawing/2014/main" id="{FF6210B2-FBE0-FE8D-9B20-A5FC180BE6B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" name="Freeform 37">
                <a:extLst>
                  <a:ext uri="{FF2B5EF4-FFF2-40B4-BE49-F238E27FC236}">
                    <a16:creationId xmlns:a16="http://schemas.microsoft.com/office/drawing/2014/main" id="{3280E6A0-D546-0EE6-6DD6-E8766BBBA5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2" name="Freeform 38">
                <a:extLst>
                  <a:ext uri="{FF2B5EF4-FFF2-40B4-BE49-F238E27FC236}">
                    <a16:creationId xmlns:a16="http://schemas.microsoft.com/office/drawing/2014/main" id="{3DB62921-2960-4FEA-7E1D-E14F173DE51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Freeform 39">
                <a:extLst>
                  <a:ext uri="{FF2B5EF4-FFF2-40B4-BE49-F238E27FC236}">
                    <a16:creationId xmlns:a16="http://schemas.microsoft.com/office/drawing/2014/main" id="{B37E662D-AEBE-94E1-DC7C-BF4D8B0D33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Freeform 40">
                <a:extLst>
                  <a:ext uri="{FF2B5EF4-FFF2-40B4-BE49-F238E27FC236}">
                    <a16:creationId xmlns:a16="http://schemas.microsoft.com/office/drawing/2014/main" id="{64992A00-6F77-88EA-26F0-9A8F485331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5" name="Freeform 41">
                <a:extLst>
                  <a:ext uri="{FF2B5EF4-FFF2-40B4-BE49-F238E27FC236}">
                    <a16:creationId xmlns:a16="http://schemas.microsoft.com/office/drawing/2014/main" id="{5931D8FA-996B-F73D-859D-AA704DDFB0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Freeform 42">
                <a:extLst>
                  <a:ext uri="{FF2B5EF4-FFF2-40B4-BE49-F238E27FC236}">
                    <a16:creationId xmlns:a16="http://schemas.microsoft.com/office/drawing/2014/main" id="{EE8A5043-E5A3-FCEE-8381-0E204C6F57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Freeform 43">
                <a:extLst>
                  <a:ext uri="{FF2B5EF4-FFF2-40B4-BE49-F238E27FC236}">
                    <a16:creationId xmlns:a16="http://schemas.microsoft.com/office/drawing/2014/main" id="{BF2DF686-1BB6-9B04-35AB-8BBE3793A3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8" name="Freeform 44">
                <a:extLst>
                  <a:ext uri="{FF2B5EF4-FFF2-40B4-BE49-F238E27FC236}">
                    <a16:creationId xmlns:a16="http://schemas.microsoft.com/office/drawing/2014/main" id="{08F8956A-E0A8-7A65-0A40-930122EE9C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9" name="Freeform 45">
                <a:extLst>
                  <a:ext uri="{FF2B5EF4-FFF2-40B4-BE49-F238E27FC236}">
                    <a16:creationId xmlns:a16="http://schemas.microsoft.com/office/drawing/2014/main" id="{999EFC0F-145A-E25E-78E9-FD9340E81F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0" name="Freeform 46">
                <a:extLst>
                  <a:ext uri="{FF2B5EF4-FFF2-40B4-BE49-F238E27FC236}">
                    <a16:creationId xmlns:a16="http://schemas.microsoft.com/office/drawing/2014/main" id="{A316C088-A891-DD18-7027-983BF77E63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" name="Oval 47">
                <a:extLst>
                  <a:ext uri="{FF2B5EF4-FFF2-40B4-BE49-F238E27FC236}">
                    <a16:creationId xmlns:a16="http://schemas.microsoft.com/office/drawing/2014/main" id="{7C3FC5E8-A10D-7754-8A07-AAE85E4F79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2" name="Oval 48">
                <a:extLst>
                  <a:ext uri="{FF2B5EF4-FFF2-40B4-BE49-F238E27FC236}">
                    <a16:creationId xmlns:a16="http://schemas.microsoft.com/office/drawing/2014/main" id="{46B7D5A7-8550-18F7-D690-4C59041BA7D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3" name="Oval 49">
                <a:extLst>
                  <a:ext uri="{FF2B5EF4-FFF2-40B4-BE49-F238E27FC236}">
                    <a16:creationId xmlns:a16="http://schemas.microsoft.com/office/drawing/2014/main" id="{077C5CA3-836F-D35B-F62F-CC774236D50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4" name="Oval 50">
                <a:extLst>
                  <a:ext uri="{FF2B5EF4-FFF2-40B4-BE49-F238E27FC236}">
                    <a16:creationId xmlns:a16="http://schemas.microsoft.com/office/drawing/2014/main" id="{C1B93F2A-6ECB-78B9-262B-D6AC2F1DB62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5" name="Oval 51">
                <a:extLst>
                  <a:ext uri="{FF2B5EF4-FFF2-40B4-BE49-F238E27FC236}">
                    <a16:creationId xmlns:a16="http://schemas.microsoft.com/office/drawing/2014/main" id="{0A5B0A74-BF15-F7C5-C23B-897352A1383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6" name="Oval 52">
                <a:extLst>
                  <a:ext uri="{FF2B5EF4-FFF2-40B4-BE49-F238E27FC236}">
                    <a16:creationId xmlns:a16="http://schemas.microsoft.com/office/drawing/2014/main" id="{90FAE105-1E32-6B9A-BD53-8AE2092413D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" name="Group 53">
              <a:extLst>
                <a:ext uri="{FF2B5EF4-FFF2-40B4-BE49-F238E27FC236}">
                  <a16:creationId xmlns:a16="http://schemas.microsoft.com/office/drawing/2014/main" id="{AB412C1C-EE6A-F6B5-DE52-F421AE958E2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" name="Freeform 54">
                <a:extLst>
                  <a:ext uri="{FF2B5EF4-FFF2-40B4-BE49-F238E27FC236}">
                    <a16:creationId xmlns:a16="http://schemas.microsoft.com/office/drawing/2014/main" id="{09AE09AA-95B5-EC02-5FB7-B64527F208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" name="Freeform 55">
                <a:extLst>
                  <a:ext uri="{FF2B5EF4-FFF2-40B4-BE49-F238E27FC236}">
                    <a16:creationId xmlns:a16="http://schemas.microsoft.com/office/drawing/2014/main" id="{54E71525-C391-A4B8-6ECD-4F413C9E64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" name="Freeform 56">
                <a:extLst>
                  <a:ext uri="{FF2B5EF4-FFF2-40B4-BE49-F238E27FC236}">
                    <a16:creationId xmlns:a16="http://schemas.microsoft.com/office/drawing/2014/main" id="{010B7DB8-CEF8-76B9-07E6-44232EE68B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Freeform 57">
                <a:extLst>
                  <a:ext uri="{FF2B5EF4-FFF2-40B4-BE49-F238E27FC236}">
                    <a16:creationId xmlns:a16="http://schemas.microsoft.com/office/drawing/2014/main" id="{4B844F7E-DC5D-ADE6-264E-C42D1F5021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Freeform 58">
                <a:extLst>
                  <a:ext uri="{FF2B5EF4-FFF2-40B4-BE49-F238E27FC236}">
                    <a16:creationId xmlns:a16="http://schemas.microsoft.com/office/drawing/2014/main" id="{716DC4B5-CFB1-0C47-224B-876C717D31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Freeform 59">
                <a:extLst>
                  <a:ext uri="{FF2B5EF4-FFF2-40B4-BE49-F238E27FC236}">
                    <a16:creationId xmlns:a16="http://schemas.microsoft.com/office/drawing/2014/main" id="{83C89392-8CD6-82C2-CD94-5202412DB0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60">
                <a:extLst>
                  <a:ext uri="{FF2B5EF4-FFF2-40B4-BE49-F238E27FC236}">
                    <a16:creationId xmlns:a16="http://schemas.microsoft.com/office/drawing/2014/main" id="{51666DAD-9232-9085-9017-AD6DC3B370B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15" name="Group 61">
                <a:extLst>
                  <a:ext uri="{FF2B5EF4-FFF2-40B4-BE49-F238E27FC236}">
                    <a16:creationId xmlns:a16="http://schemas.microsoft.com/office/drawing/2014/main" id="{19039132-54F3-035F-421E-6292C76B38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" name="Oval 62">
                  <a:extLst>
                    <a:ext uri="{FF2B5EF4-FFF2-40B4-BE49-F238E27FC236}">
                      <a16:creationId xmlns:a16="http://schemas.microsoft.com/office/drawing/2014/main" id="{105DDC6C-8187-C651-0436-CBEFB997B0B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7" name="Oval 63">
                  <a:extLst>
                    <a:ext uri="{FF2B5EF4-FFF2-40B4-BE49-F238E27FC236}">
                      <a16:creationId xmlns:a16="http://schemas.microsoft.com/office/drawing/2014/main" id="{A4D68B16-1A7F-E19C-00C9-9F2112F9ED3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8" name="Oval 64">
                  <a:extLst>
                    <a:ext uri="{FF2B5EF4-FFF2-40B4-BE49-F238E27FC236}">
                      <a16:creationId xmlns:a16="http://schemas.microsoft.com/office/drawing/2014/main" id="{ED5C5173-A127-BF21-B386-68A600D720B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9" name="Oval 65">
                  <a:extLst>
                    <a:ext uri="{FF2B5EF4-FFF2-40B4-BE49-F238E27FC236}">
                      <a16:creationId xmlns:a16="http://schemas.microsoft.com/office/drawing/2014/main" id="{8F7E247B-8924-8E96-5CFD-3C7F4DAA2A1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332" name="Rectangle 68">
            <a:extLst>
              <a:ext uri="{FF2B5EF4-FFF2-40B4-BE49-F238E27FC236}">
                <a16:creationId xmlns:a16="http://schemas.microsoft.com/office/drawing/2014/main" id="{41BA6B61-797A-3796-E4D4-DA6712C9615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33" name="Rectangle 69">
            <a:extLst>
              <a:ext uri="{FF2B5EF4-FFF2-40B4-BE49-F238E27FC236}">
                <a16:creationId xmlns:a16="http://schemas.microsoft.com/office/drawing/2014/main" id="{78215C9A-A825-9511-2F65-02CDCE0D51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34" name="Rectangle 70">
            <a:extLst>
              <a:ext uri="{FF2B5EF4-FFF2-40B4-BE49-F238E27FC236}">
                <a16:creationId xmlns:a16="http://schemas.microsoft.com/office/drawing/2014/main" id="{D2C702A6-EF82-D397-F489-7047DE3919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6385B1-8842-4CBC-8F53-CA7150C04C4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3965080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CDD24ACF-E58F-63FD-F34E-53D5BB9F1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5FC0C5EE-4D33-5C50-8328-1EB79CCB4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5BE3C7E2-2F74-A044-E97A-5D925B2D0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B7991-600F-43B5-9B1B-C1E3E5AD53E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23970167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CB3D4CAA-A740-C1D9-96A2-49EA418C15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5DBCB850-001F-241D-02BB-9C3AE989FF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65E02068-B070-6892-EF32-734F14CA1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71667-C00C-473F-8182-02B54F7C88B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25802898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E8269D3B-B250-DEB3-ED9B-CBDBA2C181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07C55D9C-80B1-EE9D-CBDA-94C0D0808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CE943977-547B-E3E0-CBE5-DADB8B4B42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948B6-100E-4282-B088-1A4CEF4C424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570457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2E1BE545-8DB3-0BDA-E0E5-FDDDA6A76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7734C99-96A4-8B47-8C37-9C9F181761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9E034886-1130-655E-1639-6B52C3D904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E8CCE-7403-4AD8-8A9E-3A018C82E33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76373909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AFBF9451-A961-3284-03C8-D7BE2F3091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160C635-0C92-9D67-07BD-63C06DC9F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C4A0EE18-540A-5C60-1EF8-DB9801B3B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78895-78EB-4592-B762-F212E31B434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96909849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8603A842-66AF-08D5-119A-B2FEBDD7D5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88FC411D-F7D8-B4ED-B375-6B36A86B0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868F313D-B6BD-1A4C-273A-D4E62391B5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67197-8488-4574-A9E6-A0584F0D3CE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32293344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2C1A4A5C-0921-623E-5E9A-A7E0DF157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8F4C977F-3040-0410-E0BC-8006CAB47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C95EB640-6F8A-32EA-52F1-1D006FF1B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C3BAB-F418-4015-8B47-546A5F0A51F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19122956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8FA087A0-6907-D784-CC22-171247FCF5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4C1D751C-E93A-A686-37FC-BF4DCF27B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D9151FB2-FB46-C9C7-AA17-51C8E5BD80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F0029-050E-4EE8-8762-B0CA94B175D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72511909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6D484687-CCE2-D4A9-5A57-D5C241AD4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C8E449B3-8282-0389-57D2-6AF4049FFA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EDC4F3E4-0278-B15B-46F1-87B48F946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C54D2-FCDA-459F-A635-22D383BFFDD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62817300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148BA548-3593-39DC-657F-5737F31780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DD36925E-6DA0-ECA8-02A4-A06A052B23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2F3AFC68-D0C2-B463-54D6-86E451AFF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DB6C3-E166-441C-85B7-A6EB9BBBA74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3968972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C802136-203C-4608-4AB8-19950F127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F4F611F-CBF6-9B7D-275D-7F32602134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2D47632D-0B0D-483A-556A-625AE1443D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ED663-0774-4260-8459-1C993BED99D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40311061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>
            <a:extLst>
              <a:ext uri="{FF2B5EF4-FFF2-40B4-BE49-F238E27FC236}">
                <a16:creationId xmlns:a16="http://schemas.microsoft.com/office/drawing/2014/main" id="{E24B6E98-0F1F-94BF-78AB-8755DEF857EA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EBF36356-32BF-FD5C-82D7-8E7F9102B6A3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>
              <a:extLst>
                <a:ext uri="{FF2B5EF4-FFF2-40B4-BE49-F238E27FC236}">
                  <a16:creationId xmlns:a16="http://schemas.microsoft.com/office/drawing/2014/main" id="{22FF31D5-D3E4-A6DC-587A-27AD134289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D6975BCB-B205-4DB5-A8B5-F31F3DBEEA3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>
                <a:extLst>
                  <a:ext uri="{FF2B5EF4-FFF2-40B4-BE49-F238E27FC236}">
                    <a16:creationId xmlns:a16="http://schemas.microsoft.com/office/drawing/2014/main" id="{C4561AE1-92FB-6ACD-5F7C-B240CD7B13B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47" name="Oval 7">
                <a:extLst>
                  <a:ext uri="{FF2B5EF4-FFF2-40B4-BE49-F238E27FC236}">
                    <a16:creationId xmlns:a16="http://schemas.microsoft.com/office/drawing/2014/main" id="{DA41608D-CFE1-CC6B-CDB5-116D9266F2F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48" name="Oval 8">
                <a:extLst>
                  <a:ext uri="{FF2B5EF4-FFF2-40B4-BE49-F238E27FC236}">
                    <a16:creationId xmlns:a16="http://schemas.microsoft.com/office/drawing/2014/main" id="{B4882E12-CDCD-652C-B979-DCD15C07B29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49" name="Oval 9">
                <a:extLst>
                  <a:ext uri="{FF2B5EF4-FFF2-40B4-BE49-F238E27FC236}">
                    <a16:creationId xmlns:a16="http://schemas.microsoft.com/office/drawing/2014/main" id="{E2B83ECE-EC00-B5F3-50DC-D7466A9FD50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50" name="Oval 10">
                <a:extLst>
                  <a:ext uri="{FF2B5EF4-FFF2-40B4-BE49-F238E27FC236}">
                    <a16:creationId xmlns:a16="http://schemas.microsoft.com/office/drawing/2014/main" id="{91D1A1F5-2010-672B-AF1A-6D45E84514F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51" name="Freeform 11">
                <a:extLst>
                  <a:ext uri="{FF2B5EF4-FFF2-40B4-BE49-F238E27FC236}">
                    <a16:creationId xmlns:a16="http://schemas.microsoft.com/office/drawing/2014/main" id="{34EA14CF-620D-EC11-4097-9B17F7C8BE9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52" name="Freeform 12">
                <a:extLst>
                  <a:ext uri="{FF2B5EF4-FFF2-40B4-BE49-F238E27FC236}">
                    <a16:creationId xmlns:a16="http://schemas.microsoft.com/office/drawing/2014/main" id="{E525C88F-E697-1B31-D515-AFE04D90AB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53" name="Freeform 13">
                <a:extLst>
                  <a:ext uri="{FF2B5EF4-FFF2-40B4-BE49-F238E27FC236}">
                    <a16:creationId xmlns:a16="http://schemas.microsoft.com/office/drawing/2014/main" id="{78300790-8C70-6A0D-E2A5-373297FE78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54" name="Freeform 14">
                <a:extLst>
                  <a:ext uri="{FF2B5EF4-FFF2-40B4-BE49-F238E27FC236}">
                    <a16:creationId xmlns:a16="http://schemas.microsoft.com/office/drawing/2014/main" id="{4E49F175-67E2-03A8-91BE-1658E5F12C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55" name="Freeform 15">
                <a:extLst>
                  <a:ext uri="{FF2B5EF4-FFF2-40B4-BE49-F238E27FC236}">
                    <a16:creationId xmlns:a16="http://schemas.microsoft.com/office/drawing/2014/main" id="{E7DBCAA1-218A-6421-A390-8BDFA8615B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56" name="Oval 16">
                <a:extLst>
                  <a:ext uri="{FF2B5EF4-FFF2-40B4-BE49-F238E27FC236}">
                    <a16:creationId xmlns:a16="http://schemas.microsoft.com/office/drawing/2014/main" id="{B2390CA8-0A74-EDF0-7A44-1366E78E520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045D0B4C-EA37-D859-C172-BBF42BBE2D6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>
                <a:extLst>
                  <a:ext uri="{FF2B5EF4-FFF2-40B4-BE49-F238E27FC236}">
                    <a16:creationId xmlns:a16="http://schemas.microsoft.com/office/drawing/2014/main" id="{168ABCD9-4762-35DB-67A9-4E7483D1BA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59" name="Oval 19">
                <a:extLst>
                  <a:ext uri="{FF2B5EF4-FFF2-40B4-BE49-F238E27FC236}">
                    <a16:creationId xmlns:a16="http://schemas.microsoft.com/office/drawing/2014/main" id="{FDBE7F5B-9E7C-993A-1A50-B1717403733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60" name="Oval 20">
                <a:extLst>
                  <a:ext uri="{FF2B5EF4-FFF2-40B4-BE49-F238E27FC236}">
                    <a16:creationId xmlns:a16="http://schemas.microsoft.com/office/drawing/2014/main" id="{D5B96608-24AD-0476-E14D-15CBB12DE0E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61" name="Oval 21">
                <a:extLst>
                  <a:ext uri="{FF2B5EF4-FFF2-40B4-BE49-F238E27FC236}">
                    <a16:creationId xmlns:a16="http://schemas.microsoft.com/office/drawing/2014/main" id="{A67CBF41-96ED-DAE6-2776-E370955CFE2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62" name="Oval 22">
                <a:extLst>
                  <a:ext uri="{FF2B5EF4-FFF2-40B4-BE49-F238E27FC236}">
                    <a16:creationId xmlns:a16="http://schemas.microsoft.com/office/drawing/2014/main" id="{6340BF09-CA09-0E70-3ED6-ADB03221BD0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63" name="Oval 23">
                <a:extLst>
                  <a:ext uri="{FF2B5EF4-FFF2-40B4-BE49-F238E27FC236}">
                    <a16:creationId xmlns:a16="http://schemas.microsoft.com/office/drawing/2014/main" id="{0B867D34-2F9D-D52E-F1F2-C49954E8E8E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64" name="Oval 24">
                <a:extLst>
                  <a:ext uri="{FF2B5EF4-FFF2-40B4-BE49-F238E27FC236}">
                    <a16:creationId xmlns:a16="http://schemas.microsoft.com/office/drawing/2014/main" id="{8A46BDF5-B9D7-E50E-7EC2-F5E3DE87106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65" name="Oval 25">
                <a:extLst>
                  <a:ext uri="{FF2B5EF4-FFF2-40B4-BE49-F238E27FC236}">
                    <a16:creationId xmlns:a16="http://schemas.microsoft.com/office/drawing/2014/main" id="{19AB4D31-212E-5D25-DC6F-C4BBF2FE4BB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66" name="Freeform 26">
                <a:extLst>
                  <a:ext uri="{FF2B5EF4-FFF2-40B4-BE49-F238E27FC236}">
                    <a16:creationId xmlns:a16="http://schemas.microsoft.com/office/drawing/2014/main" id="{E5E9EF4A-8CF2-42CD-1A1F-B946E3C3FA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67" name="Freeform 27">
                <a:extLst>
                  <a:ext uri="{FF2B5EF4-FFF2-40B4-BE49-F238E27FC236}">
                    <a16:creationId xmlns:a16="http://schemas.microsoft.com/office/drawing/2014/main" id="{5CC08630-415E-1A8E-AA42-BBBC5A339C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68" name="Freeform 28">
                <a:extLst>
                  <a:ext uri="{FF2B5EF4-FFF2-40B4-BE49-F238E27FC236}">
                    <a16:creationId xmlns:a16="http://schemas.microsoft.com/office/drawing/2014/main" id="{FB60E504-E4AE-79AB-203C-044E0962BB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69" name="Freeform 29">
                <a:extLst>
                  <a:ext uri="{FF2B5EF4-FFF2-40B4-BE49-F238E27FC236}">
                    <a16:creationId xmlns:a16="http://schemas.microsoft.com/office/drawing/2014/main" id="{A5CAD9A7-605D-7367-6E1B-CED3A261B5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70" name="Freeform 30">
                <a:extLst>
                  <a:ext uri="{FF2B5EF4-FFF2-40B4-BE49-F238E27FC236}">
                    <a16:creationId xmlns:a16="http://schemas.microsoft.com/office/drawing/2014/main" id="{4B01C123-456C-AA3F-0189-7C32BB8E75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71" name="Freeform 31">
                <a:extLst>
                  <a:ext uri="{FF2B5EF4-FFF2-40B4-BE49-F238E27FC236}">
                    <a16:creationId xmlns:a16="http://schemas.microsoft.com/office/drawing/2014/main" id="{225B66D3-BE7F-BD29-0B04-34F331A955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72" name="Freeform 32">
                <a:extLst>
                  <a:ext uri="{FF2B5EF4-FFF2-40B4-BE49-F238E27FC236}">
                    <a16:creationId xmlns:a16="http://schemas.microsoft.com/office/drawing/2014/main" id="{FA24D856-BBDE-63DA-C8A5-DFDD10699B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73" name="Freeform 33">
                <a:extLst>
                  <a:ext uri="{FF2B5EF4-FFF2-40B4-BE49-F238E27FC236}">
                    <a16:creationId xmlns:a16="http://schemas.microsoft.com/office/drawing/2014/main" id="{B46E656F-A8B8-987D-9E41-E550FD1C0B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74" name="Freeform 34">
                <a:extLst>
                  <a:ext uri="{FF2B5EF4-FFF2-40B4-BE49-F238E27FC236}">
                    <a16:creationId xmlns:a16="http://schemas.microsoft.com/office/drawing/2014/main" id="{360D0134-166A-8E32-DC52-48F419FB59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75" name="Freeform 35">
                <a:extLst>
                  <a:ext uri="{FF2B5EF4-FFF2-40B4-BE49-F238E27FC236}">
                    <a16:creationId xmlns:a16="http://schemas.microsoft.com/office/drawing/2014/main" id="{5FBD35A1-1D44-8114-6B38-1111AA9AFF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8DB79C3D-59B6-C4A4-887A-A7CAB433AB3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>
                <a:extLst>
                  <a:ext uri="{FF2B5EF4-FFF2-40B4-BE49-F238E27FC236}">
                    <a16:creationId xmlns:a16="http://schemas.microsoft.com/office/drawing/2014/main" id="{8CF8BBF7-CBF2-9A03-72EF-9E6F2063BD49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78" name="Freeform 38">
                <a:extLst>
                  <a:ext uri="{FF2B5EF4-FFF2-40B4-BE49-F238E27FC236}">
                    <a16:creationId xmlns:a16="http://schemas.microsoft.com/office/drawing/2014/main" id="{132015DB-9C0E-1C2F-E49D-1B04E31395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79" name="Freeform 39">
                <a:extLst>
                  <a:ext uri="{FF2B5EF4-FFF2-40B4-BE49-F238E27FC236}">
                    <a16:creationId xmlns:a16="http://schemas.microsoft.com/office/drawing/2014/main" id="{3443DE9B-5F4E-6A25-450E-BA4FBD395CE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80" name="Freeform 40">
                <a:extLst>
                  <a:ext uri="{FF2B5EF4-FFF2-40B4-BE49-F238E27FC236}">
                    <a16:creationId xmlns:a16="http://schemas.microsoft.com/office/drawing/2014/main" id="{10D65C60-72F1-58D4-0C00-ECF1594F24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81" name="Freeform 41">
                <a:extLst>
                  <a:ext uri="{FF2B5EF4-FFF2-40B4-BE49-F238E27FC236}">
                    <a16:creationId xmlns:a16="http://schemas.microsoft.com/office/drawing/2014/main" id="{B095757B-DE51-53FE-27B6-95E8CA02FC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82" name="Freeform 42">
                <a:extLst>
                  <a:ext uri="{FF2B5EF4-FFF2-40B4-BE49-F238E27FC236}">
                    <a16:creationId xmlns:a16="http://schemas.microsoft.com/office/drawing/2014/main" id="{9578FE03-FC29-1D57-2701-D068EEA6AE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83" name="Freeform 43">
                <a:extLst>
                  <a:ext uri="{FF2B5EF4-FFF2-40B4-BE49-F238E27FC236}">
                    <a16:creationId xmlns:a16="http://schemas.microsoft.com/office/drawing/2014/main" id="{753A113A-ED04-91C9-317E-68BF4FC8343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84" name="Freeform 44">
                <a:extLst>
                  <a:ext uri="{FF2B5EF4-FFF2-40B4-BE49-F238E27FC236}">
                    <a16:creationId xmlns:a16="http://schemas.microsoft.com/office/drawing/2014/main" id="{3B384C39-DC1A-A196-AD7A-702C3221F1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85" name="Freeform 45">
                <a:extLst>
                  <a:ext uri="{FF2B5EF4-FFF2-40B4-BE49-F238E27FC236}">
                    <a16:creationId xmlns:a16="http://schemas.microsoft.com/office/drawing/2014/main" id="{7779E91A-BB1C-B7E7-4ADB-CB563496A44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86" name="Freeform 46">
                <a:extLst>
                  <a:ext uri="{FF2B5EF4-FFF2-40B4-BE49-F238E27FC236}">
                    <a16:creationId xmlns:a16="http://schemas.microsoft.com/office/drawing/2014/main" id="{5C48C126-95E9-2EFC-462F-E55FEF45EC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87" name="Freeform 47">
                <a:extLst>
                  <a:ext uri="{FF2B5EF4-FFF2-40B4-BE49-F238E27FC236}">
                    <a16:creationId xmlns:a16="http://schemas.microsoft.com/office/drawing/2014/main" id="{67E631BB-9327-1BEA-10A4-ABE2808706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88" name="Oval 48">
                <a:extLst>
                  <a:ext uri="{FF2B5EF4-FFF2-40B4-BE49-F238E27FC236}">
                    <a16:creationId xmlns:a16="http://schemas.microsoft.com/office/drawing/2014/main" id="{43F9110F-0E0C-9C20-A4F7-658EA5F58A0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89" name="Oval 49">
                <a:extLst>
                  <a:ext uri="{FF2B5EF4-FFF2-40B4-BE49-F238E27FC236}">
                    <a16:creationId xmlns:a16="http://schemas.microsoft.com/office/drawing/2014/main" id="{B502F928-993F-E90C-3A9B-3B9C90877B5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90" name="Oval 50">
                <a:extLst>
                  <a:ext uri="{FF2B5EF4-FFF2-40B4-BE49-F238E27FC236}">
                    <a16:creationId xmlns:a16="http://schemas.microsoft.com/office/drawing/2014/main" id="{11A8FB06-E82F-40AA-F368-CC82F64E453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91" name="Oval 51">
                <a:extLst>
                  <a:ext uri="{FF2B5EF4-FFF2-40B4-BE49-F238E27FC236}">
                    <a16:creationId xmlns:a16="http://schemas.microsoft.com/office/drawing/2014/main" id="{FA60F8F6-CE7D-1FAE-C80A-4324475932D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92" name="Oval 52">
                <a:extLst>
                  <a:ext uri="{FF2B5EF4-FFF2-40B4-BE49-F238E27FC236}">
                    <a16:creationId xmlns:a16="http://schemas.microsoft.com/office/drawing/2014/main" id="{0ACC27F2-B3DA-926A-070F-DBFB3FB07A1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93" name="Oval 53">
                <a:extLst>
                  <a:ext uri="{FF2B5EF4-FFF2-40B4-BE49-F238E27FC236}">
                    <a16:creationId xmlns:a16="http://schemas.microsoft.com/office/drawing/2014/main" id="{A185621F-D8D9-757B-76E2-920A89D7F34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B17833B0-1179-BCBF-EC97-9C0783A82D1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>
                <a:extLst>
                  <a:ext uri="{FF2B5EF4-FFF2-40B4-BE49-F238E27FC236}">
                    <a16:creationId xmlns:a16="http://schemas.microsoft.com/office/drawing/2014/main" id="{D33C05E6-9314-D727-ACF2-3468567B65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96" name="Freeform 56">
                <a:extLst>
                  <a:ext uri="{FF2B5EF4-FFF2-40B4-BE49-F238E27FC236}">
                    <a16:creationId xmlns:a16="http://schemas.microsoft.com/office/drawing/2014/main" id="{F730BBA3-6CF3-B00F-9592-B23937C166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97" name="Freeform 57">
                <a:extLst>
                  <a:ext uri="{FF2B5EF4-FFF2-40B4-BE49-F238E27FC236}">
                    <a16:creationId xmlns:a16="http://schemas.microsoft.com/office/drawing/2014/main" id="{B5155413-130D-21DC-6AF4-42A1035012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98" name="Freeform 58">
                <a:extLst>
                  <a:ext uri="{FF2B5EF4-FFF2-40B4-BE49-F238E27FC236}">
                    <a16:creationId xmlns:a16="http://schemas.microsoft.com/office/drawing/2014/main" id="{70D664DB-6870-762A-7263-FBD45506D6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299" name="Freeform 59">
                <a:extLst>
                  <a:ext uri="{FF2B5EF4-FFF2-40B4-BE49-F238E27FC236}">
                    <a16:creationId xmlns:a16="http://schemas.microsoft.com/office/drawing/2014/main" id="{1CCCC92D-BF6F-34F4-9AE3-48EE8DA52A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300" name="Freeform 60">
                <a:extLst>
                  <a:ext uri="{FF2B5EF4-FFF2-40B4-BE49-F238E27FC236}">
                    <a16:creationId xmlns:a16="http://schemas.microsoft.com/office/drawing/2014/main" id="{4B04363D-912B-D983-0C23-1434D17610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301" name="Freeform 61">
                <a:extLst>
                  <a:ext uri="{FF2B5EF4-FFF2-40B4-BE49-F238E27FC236}">
                    <a16:creationId xmlns:a16="http://schemas.microsoft.com/office/drawing/2014/main" id="{F94DC6F1-218A-A2C8-B470-FF0AEE0E05D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B2BD69D6-BA60-D823-AD1F-96676DFCA6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>
                  <a:extLst>
                    <a:ext uri="{FF2B5EF4-FFF2-40B4-BE49-F238E27FC236}">
                      <a16:creationId xmlns:a16="http://schemas.microsoft.com/office/drawing/2014/main" id="{F553E54F-E761-4DB1-782D-801C94DE83C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304" name="Oval 64">
                  <a:extLst>
                    <a:ext uri="{FF2B5EF4-FFF2-40B4-BE49-F238E27FC236}">
                      <a16:creationId xmlns:a16="http://schemas.microsoft.com/office/drawing/2014/main" id="{DC4F26BB-0CF8-B836-D158-6CA6C0A554C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305" name="Oval 65">
                  <a:extLst>
                    <a:ext uri="{FF2B5EF4-FFF2-40B4-BE49-F238E27FC236}">
                      <a16:creationId xmlns:a16="http://schemas.microsoft.com/office/drawing/2014/main" id="{4DEFE396-89AC-D442-093C-D82D5FB51A6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306" name="Oval 66">
                  <a:extLst>
                    <a:ext uri="{FF2B5EF4-FFF2-40B4-BE49-F238E27FC236}">
                      <a16:creationId xmlns:a16="http://schemas.microsoft.com/office/drawing/2014/main" id="{422A9502-1BC5-22B3-DFF5-5F642D932B2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</p:grpSp>
      </p:grpSp>
      <p:sp>
        <p:nvSpPr>
          <p:cNvPr id="10307" name="Rectangle 67">
            <a:extLst>
              <a:ext uri="{FF2B5EF4-FFF2-40B4-BE49-F238E27FC236}">
                <a16:creationId xmlns:a16="http://schemas.microsoft.com/office/drawing/2014/main" id="{5A5E6055-866B-5D9D-D384-DCF7D8BC2E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308" name="Rectangle 68">
            <a:extLst>
              <a:ext uri="{FF2B5EF4-FFF2-40B4-BE49-F238E27FC236}">
                <a16:creationId xmlns:a16="http://schemas.microsoft.com/office/drawing/2014/main" id="{8494E99D-52F6-E43D-2B9E-D10927E07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309" name="Rectangle 69">
            <a:extLst>
              <a:ext uri="{FF2B5EF4-FFF2-40B4-BE49-F238E27FC236}">
                <a16:creationId xmlns:a16="http://schemas.microsoft.com/office/drawing/2014/main" id="{8C79A603-6596-FAC0-8741-672BF6AAD2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0" name="Rectangle 70">
            <a:extLst>
              <a:ext uri="{FF2B5EF4-FFF2-40B4-BE49-F238E27FC236}">
                <a16:creationId xmlns:a16="http://schemas.microsoft.com/office/drawing/2014/main" id="{359EBFD1-B84F-EB28-77DB-22C2D3712D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1" name="Rectangle 71">
            <a:extLst>
              <a:ext uri="{FF2B5EF4-FFF2-40B4-BE49-F238E27FC236}">
                <a16:creationId xmlns:a16="http://schemas.microsoft.com/office/drawing/2014/main" id="{85D8B860-7EEB-41DC-FD7E-65F9F02142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65751DB-519D-4B03-8F06-05F30C5E7B5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>
    <p:push dir="r"/>
    <p:sndAc>
      <p:stSnd>
        <p:snd r:embed="rId14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ed.ru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prezented.ru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285B7666-5531-41EE-9CC8-04F7A30AC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>
                <a:latin typeface="Monotype Corsiva" pitchFamily="66" charset="0"/>
              </a:rPr>
              <a:t>ПРЕДЛОГИ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C6201C-10A5-65E7-392D-E34F867AAF04}"/>
              </a:ext>
            </a:extLst>
          </p:cNvPr>
          <p:cNvSpPr txBox="1">
            <a:spLocks/>
          </p:cNvSpPr>
          <p:nvPr/>
        </p:nvSpPr>
        <p:spPr>
          <a:xfrm>
            <a:off x="3943350" y="4057650"/>
            <a:ext cx="1257300" cy="28575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>
                <a:hlinkClick r:id="rId3"/>
              </a:rPr>
              <a:t>Prezented.Ru</a:t>
            </a:r>
            <a:endParaRPr lang="ru-RU" b="1" dirty="0"/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B7B43D4-405C-FF45-C430-5FE95F4EA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>
                <a:latin typeface="Monotype Corsiva" pitchFamily="66" charset="0"/>
              </a:rPr>
              <a:t>РОЛЬ ПРЕДЛОГОВ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13ECB76-5486-8F50-BB18-F5C2DEE62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endParaRPr lang="ru-RU" sz="3600"/>
          </a:p>
          <a:p>
            <a:pPr eaLnBrk="1" hangingPunct="1">
              <a:defRPr/>
            </a:pPr>
            <a:r>
              <a:rPr lang="ru-RU" sz="3600"/>
              <a:t>Соединяют слова в словосочетания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3600"/>
          </a:p>
          <a:p>
            <a:pPr eaLnBrk="1" hangingPunct="1">
              <a:defRPr/>
            </a:pPr>
            <a:r>
              <a:rPr lang="ru-RU" sz="3600"/>
              <a:t>Соединяют слова в предложения</a:t>
            </a:r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3090587A-5C96-5D9E-371E-C00F3B225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65787"/>
          </a:xfrm>
        </p:spPr>
        <p:txBody>
          <a:bodyPr/>
          <a:lstStyle/>
          <a:p>
            <a:pPr algn="l" eaLnBrk="1" hangingPunct="1">
              <a:buFontTx/>
              <a:buChar char="-"/>
              <a:defRPr/>
            </a:pPr>
            <a:r>
              <a:rPr lang="ru-RU">
                <a:latin typeface="Monotype Corsiva" pitchFamily="66" charset="0"/>
              </a:rPr>
              <a:t>Направился </a:t>
            </a:r>
            <a:r>
              <a:rPr lang="ru-RU" u="sng">
                <a:latin typeface="Monotype Corsiva" pitchFamily="66" charset="0"/>
              </a:rPr>
              <a:t>к</a:t>
            </a:r>
            <a:r>
              <a:rPr lang="ru-RU">
                <a:latin typeface="Monotype Corsiva" pitchFamily="66" charset="0"/>
              </a:rPr>
              <a:t> бухте</a:t>
            </a:r>
            <a:br>
              <a:rPr lang="ru-RU">
                <a:latin typeface="Monotype Corsiva" pitchFamily="66" charset="0"/>
              </a:rPr>
            </a:br>
            <a:r>
              <a:rPr lang="ru-RU">
                <a:latin typeface="Monotype Corsiva" pitchFamily="66" charset="0"/>
              </a:rPr>
              <a:t>- Вышел </a:t>
            </a:r>
            <a:r>
              <a:rPr lang="ru-RU" u="sng">
                <a:latin typeface="Monotype Corsiva" pitchFamily="66" charset="0"/>
              </a:rPr>
              <a:t>из</a:t>
            </a:r>
            <a:r>
              <a:rPr lang="ru-RU">
                <a:latin typeface="Monotype Corsiva" pitchFamily="66" charset="0"/>
              </a:rPr>
              <a:t> бухты</a:t>
            </a:r>
            <a:br>
              <a:rPr lang="ru-RU">
                <a:latin typeface="Monotype Corsiva" pitchFamily="66" charset="0"/>
              </a:rPr>
            </a:br>
            <a:r>
              <a:rPr lang="ru-RU">
                <a:latin typeface="Monotype Corsiva" pitchFamily="66" charset="0"/>
              </a:rPr>
              <a:t>- Я думаю </a:t>
            </a:r>
            <a:r>
              <a:rPr lang="ru-RU" u="sng">
                <a:latin typeface="Monotype Corsiva" pitchFamily="66" charset="0"/>
              </a:rPr>
              <a:t>о</a:t>
            </a:r>
            <a:r>
              <a:rPr lang="ru-RU">
                <a:latin typeface="Monotype Corsiva" pitchFamily="66" charset="0"/>
              </a:rPr>
              <a:t> той бухте.</a:t>
            </a:r>
            <a:br>
              <a:rPr lang="ru-RU">
                <a:latin typeface="Monotype Corsiva" pitchFamily="66" charset="0"/>
              </a:rPr>
            </a:br>
            <a:r>
              <a:rPr lang="ru-RU">
                <a:latin typeface="Monotype Corsiva" pitchFamily="66" charset="0"/>
              </a:rPr>
              <a:t>- </a:t>
            </a:r>
            <a:r>
              <a:rPr lang="ru-RU" u="sng">
                <a:latin typeface="Monotype Corsiva" pitchFamily="66" charset="0"/>
              </a:rPr>
              <a:t>В</a:t>
            </a:r>
            <a:r>
              <a:rPr lang="ru-RU">
                <a:latin typeface="Monotype Corsiva" pitchFamily="66" charset="0"/>
              </a:rPr>
              <a:t> бухте начался шторм.</a:t>
            </a:r>
            <a:br>
              <a:rPr lang="ru-RU">
                <a:latin typeface="Monotype Corsiva" pitchFamily="66" charset="0"/>
              </a:rPr>
            </a:br>
            <a:r>
              <a:rPr lang="ru-RU">
                <a:latin typeface="Monotype Corsiva" pitchFamily="66" charset="0"/>
              </a:rPr>
              <a:t>-</a:t>
            </a:r>
            <a:r>
              <a:rPr lang="ru-RU" u="sng">
                <a:latin typeface="Monotype Corsiva" pitchFamily="66" charset="0"/>
              </a:rPr>
              <a:t>В продолжение</a:t>
            </a:r>
            <a:r>
              <a:rPr lang="ru-RU">
                <a:latin typeface="Monotype Corsiva" pitchFamily="66" charset="0"/>
              </a:rPr>
              <a:t> всего шторма корабли не могли выйти </a:t>
            </a:r>
            <a:r>
              <a:rPr lang="ru-RU" u="sng">
                <a:latin typeface="Monotype Corsiva" pitchFamily="66" charset="0"/>
              </a:rPr>
              <a:t>из</a:t>
            </a:r>
            <a:r>
              <a:rPr lang="ru-RU">
                <a:latin typeface="Monotype Corsiva" pitchFamily="66" charset="0"/>
              </a:rPr>
              <a:t> бухты.</a:t>
            </a:r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31B0116-0373-1C8E-2AB7-48B0A1DE4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>
                <a:latin typeface="Monotype Corsiva" pitchFamily="66" charset="0"/>
              </a:rPr>
              <a:t>По происхождению предлоги делятся на 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6E2B326-8854-9BF8-39B1-B79BBBD52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НЕПРОИЗВОДНЫЕ – это предлоги потерявшие связь со словами, от которых образовались (в, на, для, у, до, из, над и др.)</a:t>
            </a:r>
          </a:p>
          <a:p>
            <a:pPr eaLnBrk="1" hangingPunct="1">
              <a:defRPr/>
            </a:pPr>
            <a:endParaRPr lang="ru-RU"/>
          </a:p>
          <a:p>
            <a:pPr eaLnBrk="1" hangingPunct="1">
              <a:defRPr/>
            </a:pPr>
            <a:r>
              <a:rPr lang="ru-RU"/>
              <a:t>ПРОИЗВОДНЫЕ – это слова, образованные от других частей речи</a:t>
            </a:r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E4A4820-EF40-7AED-2508-302ABA855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>
                <a:latin typeface="Monotype Corsiva" pitchFamily="66" charset="0"/>
              </a:rPr>
              <a:t>По происхождению производные предлоги делятся на: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1A6D586-6064-8DB9-4175-0E408994A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u="sng"/>
              <a:t>НАРЕЧНЫЕ</a:t>
            </a:r>
            <a:r>
              <a:rPr lang="ru-RU" sz="2000"/>
              <a:t> </a:t>
            </a:r>
            <a:r>
              <a:rPr lang="ru-RU"/>
              <a:t>– </a:t>
            </a:r>
            <a:r>
              <a:rPr lang="ru-RU" sz="2000"/>
              <a:t>впереди, вдоль, внутри, возле вокруг, мимо, напротив, около, посреди, после, навстречу, прежде, подобно, согласно, вплоть до, рядом с, независимо от</a:t>
            </a:r>
          </a:p>
          <a:p>
            <a:pPr eaLnBrk="1" hangingPunct="1">
              <a:defRPr/>
            </a:pPr>
            <a:r>
              <a:rPr lang="ru-RU" sz="2000" u="sng"/>
              <a:t>ОТЫМЕННЫЕ </a:t>
            </a:r>
            <a:r>
              <a:rPr lang="ru-RU" sz="2000"/>
              <a:t>– посредством, путем, вследствие, в течение, в продолжение, во время, в силу, за исключением, по причине, ввиду, в виде, насчет, наподобие, в деле, с целью, в сторону, со стороны, по причине, по поводу, по случаю,  в отношении, в области, по части, в смысле, в деле, по линии, в направлении, в связи с, по направлению к, в отличие от</a:t>
            </a:r>
          </a:p>
          <a:p>
            <a:pPr eaLnBrk="1" hangingPunct="1">
              <a:defRPr/>
            </a:pPr>
            <a:r>
              <a:rPr lang="ru-RU" sz="2000" u="sng"/>
              <a:t>ОТГЛАГОЛЬНЫЕ</a:t>
            </a:r>
            <a:r>
              <a:rPr lang="ru-RU" sz="2000"/>
              <a:t> – благодаря, включая, исключая, спустя, судя по, начиная с , несмотря на, невзирая на, не считая</a:t>
            </a:r>
            <a:endParaRPr lang="ru-RU" sz="2000" u="sng"/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6C5EF70-B708-86AE-4C52-5ECCF6338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>
                <a:latin typeface="Monotype Corsiva" pitchFamily="66" charset="0"/>
              </a:rPr>
              <a:t>Найдите предлоги, последовательно их выпишите, определите их происхождение.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CA1C4A0-B97A-AFC4-F348-594CD089B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/>
              <a:t>    </a:t>
            </a:r>
            <a:r>
              <a:rPr lang="ru-RU" sz="2800"/>
              <a:t>Я стоял на вершине пологого холма; передо мной то золотым, то посеребренным морем раскинулась и пестрела спелая рожь.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/>
              <a:t>        Но не бегало зыби по этому морю; не струился душный воздух: назревала гроза великая.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/>
              <a:t>         Около меня солнце еще светило горячо и тускло; но там, за рожью, не слишком далеко, темно-синяя туча лежала грузной громадой на целой половине небосклона.</a:t>
            </a:r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A5863C8-11FC-55BA-F9EB-526E3E101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>
                <a:latin typeface="Monotype Corsiva" pitchFamily="66" charset="0"/>
              </a:rPr>
              <a:t>Подберите подходящие по смыслу предлоги и вставьте их в данный текст. Текст запишите.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131098E-E805-C511-4590-DA7333E3C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/>
              <a:t>…Моросил холодный осенний дождь. Мы ехали (…) шоссе. Справа (…) нас был лес. Впереди виднелся силуэт только что отбитого (…) фашистов города. Водитель остановил машину, чтобы набрать (…) канаве воды. И тут мы увидели вышедшую (…) леса группу людей. По мере их продвижения мы поняли, что это были дети, которые тащили небольшую тележку. (…) ними были две собаки, коза.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/>
              <a:t>        Выйдя (…) шоссе (…) нас, ребята стали что-то вытаскивать (…) корзинки. Затем двое мальчиков встали рядом (…) поднятыми вверх руками. И (…) команде выпустили голубей. Сначала птицы нерешительно кружились (…) детьми, но те подняли такой свист и улюлюканье, что пернатые стали набирать высоту и полетели (…) разрушенному городу…</a:t>
            </a:r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>
            <a:extLst>
              <a:ext uri="{FF2B5EF4-FFF2-40B4-BE49-F238E27FC236}">
                <a16:creationId xmlns:a16="http://schemas.microsoft.com/office/drawing/2014/main" id="{41B490B6-44B4-4B95-8EB8-9DBAF172EF76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>
                <a:latin typeface="Monotype Corsiva" pitchFamily="66" charset="0"/>
              </a:rPr>
              <a:t>По данным иллюстрациям составьте 4 предложения, используя производные предлоги. </a:t>
            </a:r>
          </a:p>
        </p:txBody>
      </p:sp>
      <p:pic>
        <p:nvPicPr>
          <p:cNvPr id="19467" name="Picture 11" descr="2SCH153">
            <a:extLst>
              <a:ext uri="{FF2B5EF4-FFF2-40B4-BE49-F238E27FC236}">
                <a16:creationId xmlns:a16="http://schemas.microsoft.com/office/drawing/2014/main" id="{C74BEDB7-AE0B-6E2E-D88B-0CABE042C2FD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600200"/>
            <a:ext cx="2438400" cy="2133600"/>
          </a:xfrm>
        </p:spPr>
      </p:pic>
      <p:pic>
        <p:nvPicPr>
          <p:cNvPr id="19468" name="Picture 12" descr="ASOB016">
            <a:extLst>
              <a:ext uri="{FF2B5EF4-FFF2-40B4-BE49-F238E27FC236}">
                <a16:creationId xmlns:a16="http://schemas.microsoft.com/office/drawing/2014/main" id="{5C99CDDD-A11B-D46D-B5C8-7A07951FF94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4191000"/>
            <a:ext cx="2590800" cy="2251075"/>
          </a:xfrm>
        </p:spPr>
      </p:pic>
      <p:pic>
        <p:nvPicPr>
          <p:cNvPr id="19469" name="Picture 13" descr="KIDS030">
            <a:extLst>
              <a:ext uri="{FF2B5EF4-FFF2-40B4-BE49-F238E27FC236}">
                <a16:creationId xmlns:a16="http://schemas.microsoft.com/office/drawing/2014/main" id="{0A9BA2E1-12B2-5270-5B2F-4795098EEFD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00200"/>
            <a:ext cx="2590800" cy="2057400"/>
          </a:xfrm>
        </p:spPr>
      </p:pic>
      <p:pic>
        <p:nvPicPr>
          <p:cNvPr id="19470" name="Picture 14" descr="CURIOUS">
            <a:extLst>
              <a:ext uri="{FF2B5EF4-FFF2-40B4-BE49-F238E27FC236}">
                <a16:creationId xmlns:a16="http://schemas.microsoft.com/office/drawing/2014/main" id="{144458A1-3198-B38E-41B4-618284AF8077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4191000"/>
            <a:ext cx="2590800" cy="2133600"/>
          </a:xfrm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29548EA6-D02B-6AF4-BDF4-3C0CEE0D447A}"/>
              </a:ext>
            </a:extLst>
          </p:cNvPr>
          <p:cNvSpPr txBox="1">
            <a:spLocks/>
          </p:cNvSpPr>
          <p:nvPr/>
        </p:nvSpPr>
        <p:spPr>
          <a:xfrm>
            <a:off x="3943350" y="3286125"/>
            <a:ext cx="1257300" cy="28575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>
                <a:hlinkClick r:id="rId7"/>
              </a:rPr>
              <a:t>Prezented.Ru</a:t>
            </a:r>
            <a:endParaRPr lang="ru-RU" b="1" dirty="0"/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114</TotalTime>
  <Words>452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Круги</vt:lpstr>
      <vt:lpstr>ПРЕДЛОГИ</vt:lpstr>
      <vt:lpstr>РОЛЬ ПРЕДЛОГОВ</vt:lpstr>
      <vt:lpstr>Направился к бухте - Вышел из бухты - Я думаю о той бухте. - В бухте начался шторм. -В продолжение всего шторма корабли не могли выйти из бухты.</vt:lpstr>
      <vt:lpstr>По происхождению предлоги делятся на :</vt:lpstr>
      <vt:lpstr>По происхождению производные предлоги делятся на:</vt:lpstr>
      <vt:lpstr>Найдите предлоги, последовательно их выпишите, определите их происхождение.</vt:lpstr>
      <vt:lpstr>Подберите подходящие по смыслу предлоги и вставьте их в данный текст. Текст запишите.</vt:lpstr>
      <vt:lpstr>По данным иллюстрациям составьте 4 предложения, используя производные предлоги.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Milyana Milyana</cp:lastModifiedBy>
  <cp:revision>6</cp:revision>
  <cp:lastPrinted>1601-01-01T00:00:00Z</cp:lastPrinted>
  <dcterms:created xsi:type="dcterms:W3CDTF">1601-01-01T00:00:00Z</dcterms:created>
  <dcterms:modified xsi:type="dcterms:W3CDTF">2022-11-20T17:28:31Z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