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0C11-4F22-464F-93CF-7FD6F2638748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D50C-3ACC-439C-97F1-D706C234C1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0C11-4F22-464F-93CF-7FD6F2638748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D50C-3ACC-439C-97F1-D706C234C1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0C11-4F22-464F-93CF-7FD6F2638748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D50C-3ACC-439C-97F1-D706C234C185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0C11-4F22-464F-93CF-7FD6F2638748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D50C-3ACC-439C-97F1-D706C234C18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0C11-4F22-464F-93CF-7FD6F2638748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D50C-3ACC-439C-97F1-D706C234C1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0C11-4F22-464F-93CF-7FD6F2638748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D50C-3ACC-439C-97F1-D706C234C18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0C11-4F22-464F-93CF-7FD6F2638748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D50C-3ACC-439C-97F1-D706C234C1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0C11-4F22-464F-93CF-7FD6F2638748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D50C-3ACC-439C-97F1-D706C234C1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0C11-4F22-464F-93CF-7FD6F2638748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D50C-3ACC-439C-97F1-D706C234C1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0C11-4F22-464F-93CF-7FD6F2638748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D50C-3ACC-439C-97F1-D706C234C18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0C11-4F22-464F-93CF-7FD6F2638748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D50C-3ACC-439C-97F1-D706C234C18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C4A0C11-4F22-464F-93CF-7FD6F2638748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DE1D50C-3ACC-439C-97F1-D706C234C18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Тесто для блинов</a:t>
            </a:r>
            <a:endParaRPr lang="ru-RU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19" y="2996952"/>
            <a:ext cx="3429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7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589240"/>
            <a:ext cx="8229600" cy="10409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Добавьте растительное масло и перемешайте.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48072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60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265" y="4941168"/>
            <a:ext cx="7848872" cy="15841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Блины на кефире можно использовать их в качестве основы для разных начинок: сладких (творог, ягоды) и несладких (мясо, рыба, овощи).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Тесто для блинов на кефире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1844824"/>
            <a:ext cx="5263997" cy="2807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39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кефир 3% жирности — 500 мл;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яйцо — 2 шт.;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мука — 200 граммов;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сахар, соль, пищевая сода — по ½ чайной ложки;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растительное масло — 4 столовых ложки.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Продукты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6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12570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Взбейте яйца в глубокой миске, добавьте кефир, перемещайте.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49" y="404664"/>
            <a:ext cx="620583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67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928" y="5085184"/>
            <a:ext cx="8229600" cy="1545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Недолго прогрейте смесь на маленьком огне до температуры примерно 60 градусов. Это поможет хорошо раствориться соли и сахару.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6546181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685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2570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Снимите посуду с плиты, введите соль и сахар, перемешайте.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36712"/>
            <a:ext cx="529258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82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661248"/>
            <a:ext cx="8229600" cy="9689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Просейте муку и введите в тесто.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92696"/>
            <a:ext cx="6270967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42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229200"/>
            <a:ext cx="8229600" cy="13681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Растворите в кипятке соду (1 столовая ложка кипятка на ½ чайной ложки питьевой соды) и быстро добавьте в миску.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730266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55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301208"/>
            <a:ext cx="8229600" cy="1329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Влейте растительное масло и поставьте тесто в тепло примерно на 1 час.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670894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53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5" y="2675467"/>
            <a:ext cx="8208912" cy="34506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Это тесто на блины, рецепт которого менее популярен, чем остальные, в большей мере приветствуется диетологами. Оно наименее калорийное, прекрасно сочетается с ягодами и фруктами, может использоваться для блинчиков на завтрак или обед. Готовится блюдо очень быстро.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Тесто для блинов на воде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78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В старорусской кухне блины выпекали исключительно на масленицу. Круглые, золотистые, сытные — они символизировали уход голодной зимы и начало трудовой весны, которая должна была принести новый урожай. Не в пример современным, классические русские блинчики выпекались с добавлением гречневой муки, на жирном молоке или сметане. Поэтому они получались толстыми и достаточно плотными, и предлагались хозяйками не на десерт, а в качестве основного блюда.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Немного из истории…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71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вода — 500 мл;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мука — 320 граммов;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яйцо — 2 шт.;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растительное масло — 2 столовые ложки;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сахар — 1 столовая ложка;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соль — 1 щепотка.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Продукты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21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771" y="5733256"/>
            <a:ext cx="8229600" cy="968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Вбейте в миску яйца, добавьте сахар и соль, перемешайте.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6039798" cy="452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28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733256"/>
            <a:ext cx="8229600" cy="9243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Налейте воду, перемешайте.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80728"/>
            <a:ext cx="6408712" cy="427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27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396" y="4653136"/>
            <a:ext cx="8229600" cy="19050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Постепенно вводите просеянную муку, перемешивайте венчиком или миксером до однородности. Диетическое тесто на блины с дырочками готово!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6672"/>
            <a:ext cx="547260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13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673005"/>
            <a:ext cx="8568952" cy="78033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Поставьте на огонь сковороду, хорошо прокалите ее.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Выпекание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850" y="1844824"/>
            <a:ext cx="4547220" cy="341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93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115212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Смажьте сковороду растительным маслом равномерно распределив по поверхности кисточкой.</a:t>
            </a:r>
          </a:p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6672"/>
            <a:ext cx="614468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98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59" y="5085184"/>
            <a:ext cx="8229600" cy="151216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Наберите 2/3 половника теста. Быстро выливайте его на сковороду, которую следует держать чуть под наклоном. Так тесто будет растекаться по кругу.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70035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45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693" y="5157192"/>
            <a:ext cx="8229600" cy="13681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Печь первую сторону следует 2-3 минуты. Подденьте блинчик лопаточкой и переверните на другую сторону. Выпекайте пару минут.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6105025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97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293096"/>
            <a:ext cx="8424936" cy="21602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Выложите готовый блин на блюдо. Можете смазать его сливочным маслом, а можете оставить поверхность сухой (для диетического блюда). Если накроете тарелку крышкой, края у блинов станут мягкими. Если хотите похрустеть аппетитными «кружевами», оставьте блюдо открытым.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4"/>
            <a:ext cx="611437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14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Приятного аппетита!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88840"/>
            <a:ext cx="5832648" cy="4316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2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442" y="4581128"/>
            <a:ext cx="8229600" cy="20882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Сегодня значительной толщиной блинов хвастаться не принято. В «моде» — легкая, дырчатая, кружевная структура. Получить ее можно, используя различные техники, как завести тесто на блины. О каждой из них мы расскажем подробно.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13048"/>
            <a:ext cx="6170051" cy="410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07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229200"/>
            <a:ext cx="8229600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Самый распространенный рецепт, как сделать тесто для блинов. Для него можно использовать магазинное и более жирное домашнее молоко.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Тесто для блинов на молоке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4712"/>
            <a:ext cx="5050204" cy="360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85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636912"/>
            <a:ext cx="7452816" cy="384929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молоко - 500 мл;</a:t>
            </a:r>
          </a:p>
          <a:p>
            <a:r>
              <a:rPr lang="ru-RU" sz="2800" dirty="0" smtClean="0"/>
              <a:t>яйцо - 2 шт.;</a:t>
            </a:r>
          </a:p>
          <a:p>
            <a:r>
              <a:rPr lang="ru-RU" sz="2800" dirty="0" smtClean="0"/>
              <a:t>мука - 200 граммов;</a:t>
            </a:r>
          </a:p>
          <a:p>
            <a:r>
              <a:rPr lang="ru-RU" sz="2800" dirty="0" smtClean="0"/>
              <a:t>растительное масло - 2 столовые ложки;</a:t>
            </a:r>
          </a:p>
          <a:p>
            <a:r>
              <a:rPr lang="ru-RU" sz="2800" dirty="0" smtClean="0"/>
              <a:t>сахар - 1 столовая ложка;</a:t>
            </a:r>
          </a:p>
          <a:p>
            <a:r>
              <a:rPr lang="ru-RU" sz="2800" dirty="0" smtClean="0"/>
              <a:t>соль - 1 щепотка.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Продукты: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46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136815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Молоко и яйца достаньте из холодильника заранее, чтобы они приобрели комнатную температуру.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548680"/>
            <a:ext cx="6487207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87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571" y="4581128"/>
            <a:ext cx="8229600" cy="1800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Вбейте яйца в миску, смешайте с сахаром и солью. Добавляйте сахар даже в том случае, если будете использовать несладкую начинку (ливер или тушеную капусту). Благодаря ему тесто получится вкуснее.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20688"/>
            <a:ext cx="5019271" cy="376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29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120" y="5733256"/>
            <a:ext cx="8229600" cy="9689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Добавьте молоко, хорошо перемешайте.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48679"/>
            <a:ext cx="3672408" cy="507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49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573016"/>
            <a:ext cx="8507288" cy="34563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Установите на миску сито и всыпайте в него муку. Так вы избавитесь от комочков и получите воздушную, нежную структуру. Добавлять муку в тесто для тонких блинов следует в несколько приемов, постоянно помешивая венчиком. Консистенция готового состава должна напоминать жидкую сметану. Так испечь блины на молоке будет проще: тесто легко распределится по сковороде и не сомнется при переворачивании.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6672"/>
            <a:ext cx="456503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43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90</TotalTime>
  <Words>697</Words>
  <Application>Microsoft Office PowerPoint</Application>
  <PresentationFormat>Экран (4:3)</PresentationFormat>
  <Paragraphs>51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Candara</vt:lpstr>
      <vt:lpstr>Symbol</vt:lpstr>
      <vt:lpstr>Волна</vt:lpstr>
      <vt:lpstr>Тесто для блинов</vt:lpstr>
      <vt:lpstr>Немного из истории…</vt:lpstr>
      <vt:lpstr>Презентация PowerPoint</vt:lpstr>
      <vt:lpstr>Тесто для блинов на молоке</vt:lpstr>
      <vt:lpstr>Продукты: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Тесто для блинов на кефире</vt:lpstr>
      <vt:lpstr>Продукты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Тесто для блинов на воде</vt:lpstr>
      <vt:lpstr>Продукты</vt:lpstr>
      <vt:lpstr>Презентация PowerPoint</vt:lpstr>
      <vt:lpstr>Презентация PowerPoint</vt:lpstr>
      <vt:lpstr>Презентация PowerPoint</vt:lpstr>
      <vt:lpstr>Выпекание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Приятного аппетита!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PC</cp:lastModifiedBy>
  <cp:revision>10</cp:revision>
  <dcterms:created xsi:type="dcterms:W3CDTF">2016-09-22T18:31:22Z</dcterms:created>
  <dcterms:modified xsi:type="dcterms:W3CDTF">2022-10-20T06:22:58Z</dcterms:modified>
</cp:coreProperties>
</file>