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71" r:id="rId5"/>
    <p:sldId id="260" r:id="rId6"/>
    <p:sldId id="272" r:id="rId7"/>
    <p:sldId id="264" r:id="rId8"/>
    <p:sldId id="269" r:id="rId9"/>
    <p:sldId id="263" r:id="rId10"/>
    <p:sldId id="258" r:id="rId11"/>
    <p:sldId id="259" r:id="rId12"/>
    <p:sldId id="278" r:id="rId13"/>
    <p:sldId id="265" r:id="rId14"/>
    <p:sldId id="27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18DA03-96BC-42BF-A0A8-F8FB8D9C78A9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7A0429-9CED-4166-90D0-A2862C18B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tt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Профессии в  детском саду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56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7984" y="1916832"/>
            <a:ext cx="5898232" cy="3929697"/>
          </a:xfrm>
          <a:prstGeom prst="rect">
            <a:avLst/>
          </a:prstGeom>
        </p:spPr>
      </p:pic>
      <p:pic>
        <p:nvPicPr>
          <p:cNvPr id="5" name="Рисунок 4" descr="4682571-e065edd399b4305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16216" y="1052736"/>
            <a:ext cx="2411760" cy="20703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3054079"/>
            <a:ext cx="259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ЖЕМЧУЖИНА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1" name="Picture 4" descr="http://stopautism.ru/wp-content/uploads/2016/06/horovo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  <a:lum contrast="10000"/>
          </a:blip>
          <a:srcRect l="13090"/>
          <a:stretch>
            <a:fillRect/>
          </a:stretch>
        </p:blipFill>
        <p:spPr bwMode="auto">
          <a:xfrm>
            <a:off x="539552" y="5445224"/>
            <a:ext cx="8100392" cy="113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3528392" cy="57591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6000" b="1" dirty="0" smtClean="0">
                <a:solidFill>
                  <a:srgbClr val="FF0000"/>
                </a:solidFill>
              </a:rPr>
              <a:t>Воспитатель</a:t>
            </a:r>
            <a:endParaRPr lang="ru-RU" sz="73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Arial Black" pitchFamily="34" charset="0"/>
              </a:rPr>
              <a:t>В детский сад приходят дети, чтобы дружными расти,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Arial Black" pitchFamily="34" charset="0"/>
              </a:rPr>
              <a:t>Чтобы знали всё на свете, и на свете всё смогли.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Arial Black" pitchFamily="34" charset="0"/>
              </a:rPr>
              <a:t>Кто же детям здесь поможет рисовать, лепить, играть?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Arial Black" pitchFamily="34" charset="0"/>
              </a:rPr>
              <a:t>Кто покормит и уложит на кроватке тихо спать?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Arial Black" pitchFamily="34" charset="0"/>
              </a:rPr>
              <a:t>С кем для мам подарки клеим, дружно встанем в хоровод?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Arial Black" pitchFamily="34" charset="0"/>
              </a:rPr>
              <a:t>Кто заменит детям маму, пока мама не придёт?</a:t>
            </a:r>
          </a:p>
          <a:p>
            <a:pPr algn="ctr"/>
            <a:endParaRPr lang="ru-RU" sz="6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373216"/>
            <a:ext cx="3456384" cy="1215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6632"/>
            <a:ext cx="2896004" cy="2333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2816897" cy="3755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3888432" cy="568714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Помощник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Воспитателя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детском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садике обед, 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Но ведь мамы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рядом нет, 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Кто ж на стол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там накрывает? 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И за нами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убирает?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6" descr="http://108.detirkutsk.ru/upload/108/17735_html_5e417a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2524"/>
            <a:ext cx="2324100" cy="1895476"/>
          </a:xfrm>
          <a:prstGeom prst="rect">
            <a:avLst/>
          </a:prstGeom>
          <a:noFill/>
        </p:spPr>
      </p:pic>
      <p:pic>
        <p:nvPicPr>
          <p:cNvPr id="12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373216"/>
            <a:ext cx="3456384" cy="1215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68" y="332656"/>
            <a:ext cx="343584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66011" cy="3750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3655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5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4392488" cy="5615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Музыкальный руководитель</a:t>
            </a:r>
          </a:p>
          <a:p>
            <a:pPr algn="ctr">
              <a:buNone/>
            </a:pPr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Кто играет на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гармошке</a:t>
            </a:r>
            <a:b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Кроме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Гены-крокодила?</a:t>
            </a:r>
            <a:b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Пианино,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бубен, ложки,</a:t>
            </a:r>
            <a:b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Даже флейта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ей под силу!</a:t>
            </a:r>
            <a:endParaRPr lang="ru-RU" sz="2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://school12.virtualtaganrog.ru/images/htg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766637" cy="1019381"/>
          </a:xfrm>
          <a:prstGeom prst="rect">
            <a:avLst/>
          </a:prstGeom>
          <a:noFill/>
        </p:spPr>
      </p:pic>
      <p:pic>
        <p:nvPicPr>
          <p:cNvPr id="10" name="Picture 4" descr="http://school12.virtualtaganrog.ru/images/htg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73216"/>
            <a:ext cx="2160240" cy="1163397"/>
          </a:xfrm>
          <a:prstGeom prst="rect">
            <a:avLst/>
          </a:prstGeom>
          <a:noFill/>
        </p:spPr>
      </p:pic>
      <p:pic>
        <p:nvPicPr>
          <p:cNvPr id="11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73216"/>
            <a:ext cx="3456384" cy="1215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23135"/>
            <a:ext cx="2376264" cy="377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580526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Спасибо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за внимание!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dcy;&amp;iecy;&amp;tcy;&amp;icy; &amp;rcy;&amp;icy;&amp;scy;&amp;ocy;&amp;vcy;&amp;acy;&amp;ncy;&amp;y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5112568" cy="332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476672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40324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Заведующая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У заведующей заботы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Всех других важней забот.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Как приходит на работу,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Так пошел круговорот: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Заболела в группе няня,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Нужно кем-то заменить,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А энергии не станет -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Горэнерго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позвонить.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Подобрать специалистов,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Чтоб учебный год начать.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Пригласить в детсад артистов,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Детям сказку показать.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Записать детишек новых,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Педагогов похвалить,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И, конечно же, обновы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Для детсада закупить.</a:t>
            </a:r>
          </a:p>
        </p:txBody>
      </p:sp>
      <p:pic>
        <p:nvPicPr>
          <p:cNvPr id="11" name="Picture 2" descr="https://image.jimcdn.com/app/cms/image/transf/none/path/sfcfa796326372037/image/i080103c62c4e2031/version/1475853076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025" y="4591049"/>
            <a:ext cx="2085975" cy="2266951"/>
          </a:xfrm>
          <a:prstGeom prst="rect">
            <a:avLst/>
          </a:prstGeom>
          <a:noFill/>
        </p:spPr>
      </p:pic>
      <p:pic>
        <p:nvPicPr>
          <p:cNvPr id="13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517232"/>
            <a:ext cx="2880320" cy="101269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386"/>
            <a:ext cx="3693746" cy="541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3384376" cy="531805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200" dirty="0" smtClean="0">
                <a:solidFill>
                  <a:srgbClr val="FF0000"/>
                </a:solidFill>
                <a:latin typeface="Arial Black" pitchFamily="34" charset="0"/>
              </a:rPr>
              <a:t>Методист</a:t>
            </a:r>
          </a:p>
          <a:p>
            <a:pPr algn="ctr">
              <a:buNone/>
            </a:pPr>
            <a:endParaRPr lang="ru-RU" sz="5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Чтоб деток верно воспитать,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Необходимо много знать.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Знать нужно психологию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И знать физиологию.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Быть докой а педагогике,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Риторике и логике.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Но главное, чтоб методистом быть,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Детишек надобно любить. </a:t>
            </a:r>
            <a:b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900" dirty="0" smtClean="0">
                <a:solidFill>
                  <a:srgbClr val="7030A0"/>
                </a:solidFill>
                <a:latin typeface="Arial Black" pitchFamily="34" charset="0"/>
              </a:rPr>
              <a:t>  </a:t>
            </a:r>
          </a:p>
          <a:p>
            <a:pPr algn="ctr"/>
            <a:endParaRPr lang="ru-RU" dirty="0"/>
          </a:p>
        </p:txBody>
      </p:sp>
      <p:pic>
        <p:nvPicPr>
          <p:cNvPr id="7" name="Picture 6" descr="http://108.detirkutsk.ru/upload/108/17735_html_5e417a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2524"/>
            <a:ext cx="2324100" cy="189547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3163"/>
            <a:ext cx="3838575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&amp;Pcy;&amp;rcy;&amp;ocy;&amp;fcy;&amp;iecy;&amp;scy;&amp;scy;&amp;icy;&amp;icy; &amp;kcy;&amp;acy;&amp;rcy;&amp;tcy;&amp;icy;&amp;ncy;&amp;kcy;&amp;icy; &amp;dcy;&amp;lcy;&amp;yacy; &amp;dcy;&amp;iecy;&amp;tcy;&amp;scy;&amp;kcy;&amp;ocy;&amp;gcy;&amp;ocy; &amp;scy;&amp;acy;&amp;dcy;&amp;acy;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&amp;Pcy;&amp;rcy;&amp;ocy;&amp;fcy;&amp;iecy;&amp;scy;&amp;scy;&amp;icy;&amp;icy; &amp;kcy;&amp;acy;&amp;rcy;&amp;tcy;&amp;icy;&amp;ncy;&amp;kcy;&amp;icy; &amp;dcy;&amp;lcy;&amp;yacy; &amp;dcy;&amp;iecy;&amp;tcy;&amp;scy;&amp;kcy;&amp;ocy;&amp;gcy;&amp;ocy; &amp;scy;&amp;acy;&amp;dcy;&amp;acy;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&amp;Pcy;&amp;rcy;&amp;ocy;&amp;fcy;&amp;iecy;&amp;scy;&amp;scy;&amp;icy;&amp;icy; &amp;kcy;&amp;acy;&amp;rcy;&amp;tcy;&amp;icy;&amp;ncy;&amp;kcy;&amp;icy; &amp;dcy;&amp;lcy;&amp;yacy; &amp;dcy;&amp;iecy;&amp;tcy;&amp;scy;&amp;kcy;&amp;ocy;&amp;gcy;&amp;ocy; &amp;scy;&amp;acy;&amp;dcy;&amp;acy;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&amp;Pcy;&amp;rcy;&amp;ocy;&amp;fcy;&amp;iecy;&amp;scy;&amp;scy;&amp;icy;&amp;icy; &amp;kcy;&amp;acy;&amp;rcy;&amp;tcy;&amp;icy;&amp;ncy;&amp;kcy;&amp;icy; &amp;dcy;&amp;lcy;&amp;yacy; &amp;dcy;&amp;iecy;&amp;tcy;&amp;scy;&amp;kcy;&amp;ocy;&amp;gcy;&amp;ocy; &amp;scy;&amp;acy;&amp;dcy;&amp;acy;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3312368" cy="5615136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Завхоз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Двери, лампочки, ковры,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И песок для детворы,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Занавески и игрушки,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Одеяла и подушки,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Мебель в садик наш привёз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Замечательный завхоз!</a:t>
            </a:r>
          </a:p>
        </p:txBody>
      </p:sp>
      <p:pic>
        <p:nvPicPr>
          <p:cNvPr id="10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373216"/>
            <a:ext cx="3456384" cy="1215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425382" cy="524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620688"/>
            <a:ext cx="388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Кастелянша 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Кто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артистов одевает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им костюмы 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примеряет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Шьет халаты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зашивает?</a:t>
            </a:r>
            <a:br>
              <a:rPr lang="ru-RU" sz="2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Это наша 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кастелянша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,</a:t>
            </a:r>
            <a:br>
              <a:rPr lang="ru-RU" sz="2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Её лучше не найти</a:t>
            </a:r>
            <a:br>
              <a:rPr lang="ru-RU" sz="2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Вам спасибо 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  <a:hlinkClick r:id="rId2"/>
              </a:rPr>
              <a:t>ото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 всех,</a:t>
            </a:r>
            <a:br>
              <a:rPr lang="ru-RU" sz="20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За костюмы, 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за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успех.</a:t>
            </a:r>
          </a:p>
        </p:txBody>
      </p:sp>
      <p:pic>
        <p:nvPicPr>
          <p:cNvPr id="5122" name="Picture 2" descr="https://image.jimcdn.com/app/cms/image/transf/none/path/sfcfa796326372037/image/i080103c62c4e2031/version/1475853076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4591049"/>
            <a:ext cx="2085975" cy="2266951"/>
          </a:xfrm>
          <a:prstGeom prst="rect">
            <a:avLst/>
          </a:prstGeom>
          <a:noFill/>
        </p:spPr>
      </p:pic>
      <p:pic>
        <p:nvPicPr>
          <p:cNvPr id="11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5184"/>
            <a:ext cx="3456384" cy="1215236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60" y="404664"/>
            <a:ext cx="4428258" cy="4359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45224"/>
            <a:ext cx="3456384" cy="12152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3096344" cy="5615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7" name="Picture 2" descr="https://image.jimcdn.com/app/cms/image/transf/none/path/sfcfa796326372037/image/i080103c62c4e2031/version/1475853076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4591049"/>
            <a:ext cx="2085975" cy="226695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6" y="372944"/>
            <a:ext cx="8924484" cy="502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93096"/>
            <a:ext cx="3096344" cy="108864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3312368" cy="5652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Повар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Приготовит она суп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Малышам из разных групп,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Ловко вылепит котлеты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И нарежет винегреты.</a:t>
            </a:r>
          </a:p>
        </p:txBody>
      </p:sp>
      <p:pic>
        <p:nvPicPr>
          <p:cNvPr id="6150" name="Picture 6" descr="http://108.detirkutsk.ru/upload/108/17735_html_5e417a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2524"/>
            <a:ext cx="2324100" cy="189547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2886478" cy="2343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70" y="2272086"/>
            <a:ext cx="2886478" cy="2362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62" y="4233233"/>
            <a:ext cx="2896004" cy="232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3600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Врач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(медсестра)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Она может ставить банки,</a:t>
            </a:r>
            <a:b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Мазать ссадины и ранки.</a:t>
            </a:r>
            <a:b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Она лаской, добрым словом</a:t>
            </a:r>
            <a:b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Помогает стать здоровым!</a:t>
            </a:r>
          </a:p>
        </p:txBody>
      </p:sp>
      <p:pic>
        <p:nvPicPr>
          <p:cNvPr id="7172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229200"/>
            <a:ext cx="3456384" cy="1215236"/>
          </a:xfrm>
          <a:prstGeom prst="rect">
            <a:avLst/>
          </a:prstGeom>
          <a:noFill/>
        </p:spPr>
      </p:pic>
      <p:pic>
        <p:nvPicPr>
          <p:cNvPr id="8" name="Picture 2" descr="https://image.jimcdn.com/app/cms/image/transf/none/path/sfcfa796326372037/image/i080103c62c4e2031/version/1475853076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4591049"/>
            <a:ext cx="2085975" cy="2266951"/>
          </a:xfrm>
          <a:prstGeom prst="rect">
            <a:avLst/>
          </a:prstGeom>
          <a:noFill/>
        </p:spPr>
      </p:pic>
      <p:pic>
        <p:nvPicPr>
          <p:cNvPr id="9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301208"/>
            <a:ext cx="3456384" cy="1215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12" y="492162"/>
            <a:ext cx="3022434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995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3744416" cy="56151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zotovaclinic.ru/wa-data/public/shop/img/Hi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13176"/>
            <a:ext cx="3456384" cy="1215236"/>
          </a:xfrm>
          <a:prstGeom prst="rect">
            <a:avLst/>
          </a:prstGeom>
          <a:noFill/>
        </p:spPr>
      </p:pic>
      <p:pic>
        <p:nvPicPr>
          <p:cNvPr id="13" name="Picture 2" descr="https://image.jimcdn.com/app/cms/image/transf/none/path/sfcfa796326372037/image/i080103c62c4e2031/version/1475853076/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4591049"/>
            <a:ext cx="2085975" cy="226695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404664"/>
            <a:ext cx="7596336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7812</TotalTime>
  <Words>374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 Black</vt:lpstr>
      <vt:lpstr>Calibri</vt:lpstr>
      <vt:lpstr>Cambria</vt:lpstr>
      <vt:lpstr>Constantia</vt:lpstr>
      <vt:lpstr>Franklin Gothic Book</vt:lpstr>
      <vt:lpstr>Perpetua</vt:lpstr>
      <vt:lpstr>Wingdings 2</vt:lpstr>
      <vt:lpstr>Справедливость</vt:lpstr>
      <vt:lpstr>Профессии в 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в  детском саду</dc:title>
  <dc:creator>1</dc:creator>
  <cp:lastModifiedBy>Computer</cp:lastModifiedBy>
  <cp:revision>36</cp:revision>
  <dcterms:created xsi:type="dcterms:W3CDTF">2014-08-07T09:52:22Z</dcterms:created>
  <dcterms:modified xsi:type="dcterms:W3CDTF">2021-09-26T20:24:36Z</dcterms:modified>
</cp:coreProperties>
</file>