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64" r:id="rId6"/>
    <p:sldId id="265" r:id="rId7"/>
    <p:sldId id="266" r:id="rId8"/>
    <p:sldId id="261" r:id="rId9"/>
    <p:sldId id="267" r:id="rId10"/>
    <p:sldId id="25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2&amp;text=%D0%BA%D0%B0%D1%80%D1%82%D0%B8%D0%BD%D0%BA%D0%B8%20%D1%81%D0%BA%D0%B0%D0%B7%D0%BE%D1%87%D0%BD%D1%8B%D1%85%20%D0%B3%D0%B5%D1%80%D0%BE%D0%B5%D0%B2&amp;img_url=http://steshka.ru/wp-content/uploads/2015/02/personazhi_multfilmov_1.jpg&amp;pos=60&amp;rpt=simage&amp;lr=10047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Открытый урок в 5 классе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17526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Распорядок дня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s00.yaplakal.com/pics/pics_original/2/5/9/2736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3203849" cy="6264696"/>
          </a:xfrm>
          <a:prstGeom prst="rect">
            <a:avLst/>
          </a:prstGeom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Содержимое 3" descr="C:\Users\Татьяна\Desktop\02lab0f221346826061.jpg"/>
          <p:cNvPicPr>
            <a:picLocks noGrp="1"/>
          </p:cNvPicPr>
          <p:nvPr>
            <p:ph idx="1"/>
          </p:nvPr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3059832" y="0"/>
            <a:ext cx="5832648" cy="6669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Татьяна\Desktop\1609%20raz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wedgeRectCallout">
            <a:avLst/>
          </a:prstGeo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5688429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end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  <a:ln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dirty="0" smtClean="0">
                <a:latin typeface="Times New Roman" pitchFamily="18" charset="0"/>
                <a:cs typeface="Times New Roman" pitchFamily="18" charset="0"/>
              </a:rPr>
              <a:t>Topic of the lesson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kladraz.ru/upload/blogs2/2016/7/14265_e5710cc5db70fdbbb8aea03f39fa8ca3.jp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1484784"/>
            <a:ext cx="5292080" cy="5105772"/>
          </a:xfrm>
          <a:prstGeom prst="rect">
            <a:avLst/>
          </a:prstGeom>
          <a:ln w="127000" cap="rnd">
            <a:solidFill>
              <a:srgbClr val="CCFF3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6-конечная звезда 5"/>
          <p:cNvSpPr/>
          <p:nvPr/>
        </p:nvSpPr>
        <p:spPr>
          <a:xfrm>
            <a:off x="4355976" y="1556792"/>
            <a:ext cx="4788024" cy="5544616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ochka.ru/img/kartinka/1/koten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6012160" y="1600200"/>
            <a:ext cx="3312368" cy="4708525"/>
          </a:xfrm>
          <a:prstGeom prst="ellipse">
            <a:avLst/>
          </a:prstGeom>
          <a:ln w="190500" cap="rnd">
            <a:solidFill>
              <a:srgbClr val="CCFF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Татьяна\Desktop\dia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56792"/>
            <a:ext cx="6876256" cy="4896544"/>
          </a:xfrm>
          <a:prstGeom prst="rect">
            <a:avLst/>
          </a:prstGeom>
          <a:ln w="76200">
            <a:solidFill>
              <a:srgbClr val="CCFF3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CCFF3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time is it, please</a:t>
            </a:r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b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Excuse me, what is the time, please </a:t>
            </a:r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esktop\408135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499992" y="404664"/>
            <a:ext cx="4644008" cy="5976664"/>
          </a:xfrm>
          <a:prstGeom prst="rect">
            <a:avLst/>
          </a:prstGeom>
          <a:ln>
            <a:solidFill>
              <a:srgbClr val="CCFF33"/>
            </a:solidFill>
          </a:ln>
          <a:effectLst>
            <a:softEdge rad="112500"/>
          </a:effectLst>
        </p:spPr>
      </p:pic>
      <p:pic>
        <p:nvPicPr>
          <p:cNvPr id="4" name="Содержимое 3" descr="C:\Users\Татьяна\Desktop\iEIDJ4QHP.jpg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620688"/>
            <a:ext cx="6732239" cy="6237312"/>
          </a:xfrm>
          <a:prstGeom prst="flowChartMagneticDisk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Preposition of time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491880" y="1124744"/>
            <a:ext cx="5652120" cy="5733256"/>
          </a:xfrm>
          <a:prstGeom prst="flowChartAlternateProcess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http://900igr.net/up/datai/195537/0047-047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63589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1196752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rhivurokov.ru/multiurok/0/8/0/0803d182c9a0e4ff7c4cd5a39b0e222368530e3e/proiekt-sochiniaiem-skazku_3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252536" y="0"/>
            <a:ext cx="5544616" cy="2708920"/>
          </a:xfrm>
          <a:prstGeom prst="cloud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0"/>
            <a:ext cx="4680520" cy="6858000"/>
          </a:xfrm>
          <a:solidFill>
            <a:srgbClr val="CCFF33"/>
          </a:solidFill>
          <a:ln w="76200">
            <a:noFill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n w="190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b="1" dirty="0" smtClean="0">
                <a:ln w="190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ln w="190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b="1" dirty="0" smtClean="0">
                <a:ln w="190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ln w="190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 </a:t>
            </a:r>
            <a:r>
              <a:rPr lang="ru-RU" b="1" u="sng" dirty="0" smtClean="0">
                <a:ln w="9525">
                  <a:noFill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 используются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перед:</a:t>
            </a:r>
            <a:endParaRPr lang="en-US" dirty="0" smtClean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 — this morning/this week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en-US" dirty="0" smtClean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n w="12700"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every — every day/every week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en-US" dirty="0" smtClean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last — last August/last week</a:t>
            </a:r>
            <a:r>
              <a:rPr lang="en-US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en-US" dirty="0" smtClean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 — next Monday/next week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en-US" dirty="0" smtClean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going on holiday next Monday.</a:t>
            </a:r>
          </a:p>
          <a:p>
            <a:pPr>
              <a:buNone/>
            </a:pP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Last summer we went to Scotland.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270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599211"/>
            <a:ext cx="5004048" cy="4384834"/>
          </a:xfrm>
          <a:prstGeom prst="downArrowCallout">
            <a:avLst/>
          </a:prstGeom>
          <a:ln w="762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имеет значение "</a:t>
            </a:r>
            <a:r>
              <a:rPr kumimoji="0" lang="ru-RU" sz="2000" b="1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":</a:t>
            </a:r>
            <a:endParaRPr kumimoji="0" lang="ru-RU" sz="2000" b="0" i="0" u="none" strike="noStrike" cap="none" normalizeH="0" baseline="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 five minutes</a:t>
            </a:r>
            <a:r>
              <a:rPr kumimoji="0" lang="ru-RU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 a few days</a:t>
            </a:r>
            <a:r>
              <a:rPr kumimoji="0" lang="ru-RU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 six weeks</a:t>
            </a:r>
            <a:r>
              <a:rPr kumimoji="0" lang="ru-RU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 two years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через пять минут/через несколько дней/через полтора месяца/через два года</a:t>
            </a:r>
            <a:endParaRPr kumimoji="0" lang="ru-RU" sz="2000" b="0" i="0" u="none" strike="noStrike" cap="none" normalizeH="0" baseline="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Hurry! The train leaves in five minutes. </a:t>
            </a:r>
            <a:r>
              <a:rPr kumimoji="0" lang="en-US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Поторопись</a:t>
            </a:r>
            <a:r>
              <a:rPr kumimoji="0" lang="en-US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 </a:t>
            </a: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 отправляется через пять минут.</a:t>
            </a:r>
            <a:endParaRPr kumimoji="0" lang="ru-RU" sz="2000" b="0" i="0" u="none" strike="noStrike" cap="none" normalizeH="0" baseline="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3728" y="-103551"/>
            <a:ext cx="7020272" cy="6930866"/>
          </a:xfrm>
          <a:prstGeom prst="upArrowCallout">
            <a:avLst>
              <a:gd name="adj1" fmla="val 10217"/>
              <a:gd name="adj2" fmla="val 8262"/>
              <a:gd name="adj3" fmla="val 25240"/>
              <a:gd name="adj4" fmla="val 6497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I'm leaving ________ next Saturday.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 always feel tired _____ the evening.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Will you be at home ________ this evening?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went to Scotland _________ last summer.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do you usually do _____ the weekend?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 phones me _______ every Sunday.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you play tennis ____ next Sunday?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I'm afraid I can't come to the party ______ Sunday.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went to bed late _______ last night.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don't like going out alone _____ night.</a:t>
            </a:r>
            <a:endParaRPr kumimoji="0" lang="ru-RU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won't be out very long. I'll be back ______ ten minutes.</a:t>
            </a:r>
            <a:endParaRPr kumimoji="0" lang="en-US" sz="2400" b="1" i="0" u="none" strike="noStrike" cap="none" normalizeH="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  <a:solidFill>
            <a:srgbClr val="CCFF3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___Wednesday     ___ 12.30 a.m.  </a:t>
            </a:r>
            <a:br>
              <a:rPr lang="en-US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____ 1977           ____September        ____ 24 September</a:t>
            </a:r>
            <a:r>
              <a:rPr lang="ru-RU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8. ____Friday</a:t>
            </a:r>
            <a:endParaRPr lang="ru-RU" sz="2400" spc="50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395536" y="1052736"/>
            <a:ext cx="1584176" cy="16561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 algn="ctr"/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C:\Users\Татьяна\Desktop\geroi-russkih-skazok-15-730x1200.pn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" y="2492896"/>
            <a:ext cx="2195735" cy="381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Adverbs of frequency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нар 2.jpg"/>
          <p:cNvPicPr>
            <a:picLocks noGrp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" y="1484784"/>
            <a:ext cx="399593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ареч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5220072" cy="544522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Wake up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Татьяна\Desktop\hello_html_2d9250fa.jpg"/>
          <p:cNvPicPr>
            <a:picLocks noGrp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1196752"/>
            <a:ext cx="6372200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ru-RU" sz="13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D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3033×1422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://img1.liveinternet.ru/images/attach/c/2/64/168/64168851_1284809991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338437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62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Открытый урок в 5 классе</vt:lpstr>
      <vt:lpstr> Topic of the lesson </vt:lpstr>
      <vt:lpstr>What time is it, please? Excuse me, what is the time, please ?</vt:lpstr>
      <vt:lpstr>Слайд 4</vt:lpstr>
      <vt:lpstr>Preposition of time</vt:lpstr>
      <vt:lpstr>Слайд 6</vt:lpstr>
      <vt:lpstr> ___Wednesday     ___ 12.30 a.m.    ____ 1977           ____September        ____ 24 September 8. ____Friday</vt:lpstr>
      <vt:lpstr>Adverbs of frequency</vt:lpstr>
      <vt:lpstr>Wake up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в 5 классе</dc:title>
  <dc:creator>Татьяна</dc:creator>
  <cp:lastModifiedBy>Татьяна</cp:lastModifiedBy>
  <cp:revision>53</cp:revision>
  <dcterms:created xsi:type="dcterms:W3CDTF">2018-01-29T17:32:51Z</dcterms:created>
  <dcterms:modified xsi:type="dcterms:W3CDTF">2018-02-07T18:56:47Z</dcterms:modified>
</cp:coreProperties>
</file>