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Определите падеж выделенных существительных</a:t>
            </a:r>
            <a:r>
              <a:rPr lang="ru-RU" b="1" u="sng" dirty="0" smtClean="0"/>
              <a:t>.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33772" y="1700808"/>
            <a:ext cx="8604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Ветки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берёзы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качались от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ветра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сосне гнездо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совы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По сторонам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дороги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начинались заросли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ольхи</a:t>
            </a:r>
          </a:p>
          <a:p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черёмухи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5996" y="2780928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Р.п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7308" y="1439198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Р.п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1474002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Р.п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1934" y="4138170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Р.п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6673" y="4116854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Р.п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8319" y="5445224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Р.п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В данные словосочетания вставь подходящие по смыслу предлоги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Вышел ___ комнаты, слетел ___ дуба, спас ___ гибели, взял ___ сестры, шёл ___________забора, доплыл ___ берега, написал ___ ошибок, приготовил ___ мамы.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197" y="2143275"/>
            <a:ext cx="844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из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213285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9753" y="2854121"/>
            <a:ext cx="422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у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597" y="4149080"/>
            <a:ext cx="963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до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4841290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для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2865986"/>
            <a:ext cx="844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от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4241" y="3517850"/>
            <a:ext cx="3285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около/возле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9121" y="4139312"/>
            <a:ext cx="1178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без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долго искал подарок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друга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долго искал подарок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другу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962103" y="40466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</a:rPr>
              <a:t>Р.п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96136" y="1556792"/>
            <a:ext cx="1440160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0152" y="168193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</a:rPr>
              <a:t>Д.п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818087" y="2708920"/>
            <a:ext cx="1274193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3573016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Почтальон принёс письмо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бабушке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Почтальон принёс письмо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бабушки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357301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</a:rPr>
              <a:t>Д.п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4231" y="483507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</a:rPr>
              <a:t>Р.п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55183" y="4653136"/>
            <a:ext cx="1861233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55183" y="5877272"/>
            <a:ext cx="2005249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12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5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Имя существительное в родительном падеже отвечает на вопросы _____? и _____?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родительном падеже существительные могут употребляться с предлогами ______________________________________.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Каким членом предложения является существительное в родительном падеже?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а) подлежащим;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б) дополнением или обстоятельством.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83671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кого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81653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чего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без, у, от, до, с, из, около, возле, для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3432739">
            <a:off x="1048627" y="4223598"/>
            <a:ext cx="360040" cy="360040"/>
          </a:xfrm>
          <a:prstGeom prst="halfFrame">
            <a:avLst>
              <a:gd name="adj1" fmla="val 10256"/>
              <a:gd name="adj2" fmla="val 87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</TotalTime>
  <Words>179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DNA7 X86</cp:lastModifiedBy>
  <cp:revision>4</cp:revision>
  <dcterms:created xsi:type="dcterms:W3CDTF">2017-01-29T12:38:26Z</dcterms:created>
  <dcterms:modified xsi:type="dcterms:W3CDTF">2017-01-29T13:21:28Z</dcterms:modified>
</cp:coreProperties>
</file>