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8" r:id="rId4"/>
    <p:sldId id="257" r:id="rId5"/>
    <p:sldId id="258" r:id="rId6"/>
    <p:sldId id="269" r:id="rId7"/>
    <p:sldId id="259" r:id="rId8"/>
    <p:sldId id="260" r:id="rId9"/>
    <p:sldId id="261" r:id="rId10"/>
    <p:sldId id="262" r:id="rId11"/>
    <p:sldId id="272" r:id="rId12"/>
    <p:sldId id="263" r:id="rId13"/>
    <p:sldId id="275" r:id="rId14"/>
    <p:sldId id="264" r:id="rId15"/>
    <p:sldId id="265" r:id="rId16"/>
    <p:sldId id="266" r:id="rId17"/>
    <p:sldId id="267" r:id="rId18"/>
    <p:sldId id="274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bp0.blogger.com/_UWPsw_DgfYM/Rueqy87EqAI/AAAAAAAAAfI/JTkSIWS2PEo/s1600-h/storage_10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bp0.blogger.com/_UWPsw_DgfYM/Rueqy87Ep_I/AAAAAAAAAfA/jle_rwIs1-c/s1600-h/storage_08.jp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p2.blogger.com/_UWPsw_DgfYM/RuV6_HpPTYI/AAAAAAAAAeA/hDtn-cspb2Y/s1600-h/PH001.jpg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p2.blogger.com/_UWPsw_DgfYM/Ruec6c7Ep6I/AAAAAAAAAeY/wXmIVr4SAOI/s1600-h/Honolulu_IFSS_Teletype1964.faa.jpg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p0.blogger.com/_UWPsw_DgfYM/RuefI87Ep8I/AAAAAAAAAeo/mfiZEfwEkp8/s1600-h/PH5-24.jpg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p2.blogger.com/_UWPsw_DgfYM/Rueisc7Ep9I/AAAAAAAAAew/TBdkDh7JtYs/s1600-h/PH4-15.jpg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p2.blogger.com/_UWPsw_DgfYM/Rueisc7Ep-I/AAAAAAAAAe4/Cr6Er52SFsE/s1600-h/000157751.jpg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65158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72066" y="4857760"/>
            <a:ext cx="40719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Выполнила</a:t>
            </a:r>
            <a:r>
              <a:rPr lang="ru-RU" sz="2400" dirty="0" smtClean="0"/>
              <a:t> студентка группы </a:t>
            </a:r>
            <a:r>
              <a:rPr lang="ru-RU" sz="2400" dirty="0" smtClean="0"/>
              <a:t>1ТБК</a:t>
            </a:r>
          </a:p>
          <a:p>
            <a:pPr algn="ctr"/>
            <a:r>
              <a:rPr lang="ru-RU" sz="2400" dirty="0" err="1" smtClean="0"/>
              <a:t>Чепцова</a:t>
            </a:r>
            <a:r>
              <a:rPr lang="ru-RU" sz="2400" dirty="0" smtClean="0"/>
              <a:t> Алена </a:t>
            </a:r>
          </a:p>
          <a:p>
            <a:pPr algn="ctr"/>
            <a:r>
              <a:rPr lang="ru-RU" sz="2400" dirty="0" smtClean="0"/>
              <a:t>Руководитель : </a:t>
            </a:r>
            <a:r>
              <a:rPr lang="ru-RU" sz="2400" dirty="0" err="1" smtClean="0"/>
              <a:t>Закарина</a:t>
            </a:r>
            <a:r>
              <a:rPr lang="ru-RU" sz="2400" dirty="0" smtClean="0"/>
              <a:t> Лариса Эдуардовна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29124" y="0"/>
            <a:ext cx="40719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Индивидуальный проект по информатике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тему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«Старинные и современные носители информации»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2b0b0e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05" y="0"/>
            <a:ext cx="9114990" cy="6858000"/>
          </a:xfrm>
          <a:prstGeom prst="rect">
            <a:avLst/>
          </a:prstGeom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57224" y="214290"/>
            <a:ext cx="8001056" cy="6155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СОВРЕМЕННЫЕ НОСИТЕЛИ ИНФОРМАЦИИ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Compact</a:t>
            </a:r>
            <a:r>
              <a:rPr kumimoji="0" lang="en-US" sz="3200" b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Disk</a:t>
            </a:r>
            <a:r>
              <a:rPr kumimoji="0" lang="ru-RU" sz="3200" b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</a:t>
            </a:r>
            <a:r>
              <a:rPr kumimoji="0" lang="en-US" sz="3200" b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DVD</a:t>
            </a:r>
            <a:r>
              <a:rPr kumimoji="0" lang="ru-RU" sz="2800" b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CD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 разработан силами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Sony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запущен в массовое производство в 1982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первую очередь формат получил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бешеную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популярность за счет удобной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звукозаписи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Компакт-диски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стали причиной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революции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сфере персональных компьютеров.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временем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стали выпускаться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ПК вместе с дисководами, поддерживающими формат CD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OGGER_PHOTO_ID_5109240094599194626" descr="http://bp0.blogger.com/_UWPsw_DgfYM/Rueqy87EqAI/AAAAAAAAAfI/JTkSIWS2PEo/s400/storage_10.jpg">
            <a:hlinkClick r:id="rId2"/>
          </p:cNvPr>
          <p:cNvPicPr/>
          <p:nvPr/>
        </p:nvPicPr>
        <p:blipFill>
          <a:blip r:embed="rId3" cstate="print"/>
          <a:srcRect l="5625" r="81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2b0b0e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010" y="0"/>
            <a:ext cx="9114990" cy="6858000"/>
          </a:xfrm>
          <a:prstGeom prst="rect">
            <a:avLst/>
          </a:prstGeom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928662" y="111323"/>
            <a:ext cx="785818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Жесткие диски </a:t>
            </a:r>
            <a:endParaRPr kumimoji="0" lang="ru-RU" sz="3600" b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Первые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жесткие диски 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винчестеры) были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созданы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1956 году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IBM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Они были 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непрактичны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1995 году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составил 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гигабайт. 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ерез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появились модели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Hitachi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объемом в 500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гигабайт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Жесткие диски стали основой 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Со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временем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подобные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модели стали выпускаться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совмещено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вместе с накопителями, приводами и блоком электроники.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OGGER_PHOTO_ID_5109240094599194610" descr="http://bp0.blogger.com/_UWPsw_DgfYM/Rueqy87Ep_I/AAAAAAAAAfA/jle_rwIs1-c/s400/storage_08.jpg">
            <a:hlinkClick r:id="rId2"/>
          </p:cNvPr>
          <p:cNvPicPr/>
          <p:nvPr/>
        </p:nvPicPr>
        <p:blipFill>
          <a:blip r:embed="rId3" cstate="print"/>
          <a:srcRect l="9613" t="2282" b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2b0b0e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05" y="0"/>
            <a:ext cx="9114990" cy="6858000"/>
          </a:xfrm>
          <a:prstGeom prst="rect">
            <a:avLst/>
          </a:prstGeom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928662" y="285729"/>
            <a:ext cx="785818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1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Флеш</a:t>
            </a:r>
            <a:r>
              <a:rPr kumimoji="0" lang="ru-RU" sz="3400" b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400" b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накопители</a:t>
            </a:r>
            <a:r>
              <a:rPr lang="ru-RU" sz="3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Universal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Serial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Bus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</a:t>
            </a:r>
            <a:r>
              <a:rPr kumimoji="0" lang="ru-RU" sz="3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разработан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середине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90-х годов. Наибольшую популярность на основе данного интерфейса получили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флеш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-накопители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Универсальность разъема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позволяет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накопителям работать </a:t>
            </a:r>
            <a:r>
              <a:rPr kumimoji="0" lang="ru-RU" sz="3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телевизорами,  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DVD-проигрывателями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другими устройствами, обладающими технологией USB.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Флешке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страшны царапины и пыль,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бывшие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смертельной угрозой для CD. </a:t>
            </a:r>
            <a:endParaRPr kumimoji="0" lang="ru-RU" sz="3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8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2" y="214290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Флэш-накопитель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2b0b0e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05" y="0"/>
            <a:ext cx="9114990" cy="6858000"/>
          </a:xfrm>
          <a:prstGeom prst="rect">
            <a:avLst/>
          </a:prstGeom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57224" y="285728"/>
            <a:ext cx="8001056" cy="735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DVD и </a:t>
            </a:r>
            <a:r>
              <a:rPr kumimoji="0" lang="ru-RU" sz="3400" b="1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Blue-Ray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Blu-Ray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самый современный класс оптических 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дисков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Формат разработала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Sony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.Новый стандарт позволил записывать видео большей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длительности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Объем стал исчисляться сотнями 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гигабайт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Благодаря этому обеспечивается лучшее качество записи звука и видео.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</a:t>
            </a:r>
            <a:r>
              <a:rPr kumimoji="0" lang="ru-RU" sz="3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словам специалистов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</a:t>
            </a:r>
            <a:r>
              <a:rPr kumimoji="0" lang="ru-RU" sz="3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Sony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это последний лазерный формат, потому что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минимальная </a:t>
            </a: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длина лазера уже достигнута.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lu-r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0935"/>
            <a:ext cx="8643966" cy="60034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158" y="0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Blue-Ray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2b0b0e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05" y="0"/>
            <a:ext cx="911499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57290" y="928670"/>
            <a:ext cx="72866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Сегодня </a:t>
            </a:r>
            <a:r>
              <a:rPr lang="ru-RU" sz="3200" dirty="0" smtClean="0"/>
              <a:t>мы живем в эпоху, которую не без основания называют веком информационного общества. Прогресс дошел до того, что теперь люди в своей повседневной жизни просто захлебываются в потоке данных. Возможно информационные носители, виды которых все множатся, кардинально изменятся, согласно требованиям современного человека.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2b0b0e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499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1214422"/>
            <a:ext cx="742955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9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за внимание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2b0b0e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05" y="0"/>
            <a:ext cx="9114990" cy="6858000"/>
          </a:xfrm>
          <a:prstGeom prst="rect">
            <a:avLst/>
          </a:prstGeom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357167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Целью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работы является характеристика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старинных и современных носителей информации.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достижения поставленной цели необходимо решить следующие задачи: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Изучить историю развития носителей информации.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Рассмотреть характеристики старинных и современных носителей информации.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2b0b0e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05" y="0"/>
            <a:ext cx="911499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276444"/>
            <a:ext cx="778674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Актуальность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темы проекта состоит в том, что 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появлением современных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электронных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носителей информации, важно уметь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выбрать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них самые надежные, с точки зрения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физических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свойств и с точки зрения надежности хранения и считывания информации.        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62b0b0e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05" y="0"/>
            <a:ext cx="911499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494969"/>
            <a:ext cx="81439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Носитель информации</a:t>
            </a:r>
            <a:r>
              <a:rPr kumimoji="0" lang="ru-RU" sz="3600" b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это любое устройство предназначенное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записи и для хранения какой- либо информации.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28662" y="2053957"/>
            <a:ext cx="7929618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u="sng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u="sng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Хранение информации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способ распространения информации в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пространстве и времени. Способ хранения информации зависит от ее  носителя.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62b0b0e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010" y="0"/>
            <a:ext cx="9114990" cy="6858000"/>
          </a:xfrm>
          <a:prstGeom prst="rect">
            <a:avLst/>
          </a:prstGeom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-187453"/>
            <a:ext cx="9144000" cy="150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СТАРИННЫЕ НОСИТЕЛИ ИНФОРМАЦИИ</a:t>
            </a:r>
            <a:endParaRPr kumimoji="0" lang="ru-RU" sz="30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857224" y="1140859"/>
            <a:ext cx="792961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Перфокарты</a:t>
            </a:r>
            <a:endParaRPr kumimoji="0" lang="ru-RU" sz="2800" b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начале XIX века появились первые картонные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перфокарт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Производством карт занималась компания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IBM. 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середине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XX века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стала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распространяться двоичная система счисления, обобщившая самые разные данные.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BLOGGER_PHOTO_ID_5108624577124060546" descr="http://bp2.blogger.com/_UWPsw_DgfYM/RuV6_HpPTYI/AAAAAAAAAeA/hDtn-cspb2Y/s400/PH001.jpg">
            <a:hlinkClick r:id="rId3"/>
          </p:cNvPr>
          <p:cNvPicPr/>
          <p:nvPr/>
        </p:nvPicPr>
        <p:blipFill>
          <a:blip r:embed="rId4" cstate="print"/>
          <a:srcRect l="3750" t="6250" r="6249" b="6250"/>
          <a:stretch>
            <a:fillRect/>
          </a:stretch>
        </p:blipFill>
        <p:spPr bwMode="auto">
          <a:xfrm>
            <a:off x="4786314" y="4357694"/>
            <a:ext cx="371477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2b0b0e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05" y="0"/>
            <a:ext cx="911499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2976" y="357167"/>
            <a:ext cx="742955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Перфоленты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Первые машинные носители информации представляли собой также и перфоленты. Использовались в телеграфах. Благодаря своему формату ленты позволяли легко производить ввод и вывод.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BLOGGER_PHOTO_ID_5109224830285424546" descr="http://bp2.blogger.com/_UWPsw_DgfYM/Ruec6c7Ep6I/AAAAAAAAAeY/wXmIVr4SAOI/s400/Honolulu_IFSS_Teletype1964.faa.jpg">
            <a:hlinkClick r:id="rId3"/>
          </p:cNvPr>
          <p:cNvPicPr/>
          <p:nvPr/>
        </p:nvPicPr>
        <p:blipFill>
          <a:blip r:embed="rId4" cstate="print"/>
          <a:srcRect l="1875" t="6172" r="624" b="1234"/>
          <a:stretch>
            <a:fillRect/>
          </a:stretch>
        </p:blipFill>
        <p:spPr bwMode="auto">
          <a:xfrm>
            <a:off x="2714612" y="3071810"/>
            <a:ext cx="464347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62b0b0e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85784" y="0"/>
            <a:ext cx="9114990" cy="6858000"/>
          </a:xfrm>
          <a:prstGeom prst="rect">
            <a:avLst/>
          </a:prstGeo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14348" y="214290"/>
            <a:ext cx="8143932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Магнитная лента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Магнитные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носители информации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сделали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рывок</a:t>
            </a:r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звукозаписи.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Большое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распространение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получили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магнитофоны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катушечного и кассетного типа.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BLOGGER_PHOTO_ID_5109227278416783298" descr="http://bp0.blogger.com/_UWPsw_DgfYM/RuefI87Ep8I/AAAAAAAAAeo/mfiZEfwEkp8/s400/PH5-24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4214818"/>
            <a:ext cx="2571736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62b0b0e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4990" cy="6858000"/>
          </a:xfrm>
          <a:prstGeom prst="rect">
            <a:avLst/>
          </a:prstGeom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928662" y="-602498"/>
            <a:ext cx="82153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u="sng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Магнитные диски - 50-е годы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928662" y="1053321"/>
            <a:ext cx="82153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Магнитный диск был изобретен в компании IBM в начале 50-х годов.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BLOGGER_PHOTO_ID_5109231186837022674" descr="http://bp2.blogger.com/_UWPsw_DgfYM/Rueisc7Ep9I/AAAAAAAAAew/TBdkDh7JtYs/s400/PH4-15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3143248"/>
            <a:ext cx="3514732" cy="3414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2b0b0e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05" y="0"/>
            <a:ext cx="9114990" cy="6858000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928662" y="214291"/>
            <a:ext cx="792961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Гибкий диск - 1969 год.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Гибкий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диск был впервые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представлен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1969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году.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обычных  гибких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дисковых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носителей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и устройств,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обычно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применяется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кодирования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называемый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модифицированная частотная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модуляция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(MFM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BLOGGER_PHOTO_ID_5109231186837022690" descr="http://bp2.blogger.com/_UWPsw_DgfYM/Rueisc7Ep-I/AAAAAAAAAe4/Cr6Er52SFsE/s400/000157751.jpg">
            <a:hlinkClick r:id="rId3"/>
          </p:cNvPr>
          <p:cNvPicPr/>
          <p:nvPr/>
        </p:nvPicPr>
        <p:blipFill>
          <a:blip r:embed="rId4" cstate="print"/>
          <a:srcRect t="7850" b="10238"/>
          <a:stretch>
            <a:fillRect/>
          </a:stretch>
        </p:blipFill>
        <p:spPr bwMode="auto">
          <a:xfrm>
            <a:off x="4643438" y="3929066"/>
            <a:ext cx="416719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407</Words>
  <Application>Microsoft Office PowerPoint</Application>
  <PresentationFormat>Экран (4:3)</PresentationFormat>
  <Paragraphs>46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u12</cp:lastModifiedBy>
  <cp:revision>65</cp:revision>
  <dcterms:modified xsi:type="dcterms:W3CDTF">2016-02-12T13:18:26Z</dcterms:modified>
</cp:coreProperties>
</file>