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udio/unknown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9" r:id="rId2"/>
    <p:sldId id="266" r:id="rId3"/>
    <p:sldId id="267" r:id="rId4"/>
    <p:sldId id="262" r:id="rId5"/>
    <p:sldId id="263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64" r:id="rId14"/>
    <p:sldId id="275" r:id="rId15"/>
    <p:sldId id="276" r:id="rId16"/>
    <p:sldId id="261" r:id="rId17"/>
    <p:sldId id="277" r:id="rId18"/>
    <p:sldId id="278" r:id="rId19"/>
    <p:sldId id="279" r:id="rId20"/>
    <p:sldId id="280" r:id="rId21"/>
    <p:sldId id="281" r:id="rId22"/>
    <p:sldId id="26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66FF"/>
    <a:srgbClr val="990099"/>
    <a:srgbClr val="3333CC"/>
    <a:srgbClr val="660066"/>
    <a:srgbClr val="00FF00"/>
    <a:srgbClr val="99FF66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67" autoAdjust="0"/>
    <p:restoredTop sz="94660"/>
  </p:normalViewPr>
  <p:slideViewPr>
    <p:cSldViewPr>
      <p:cViewPr varScale="1">
        <p:scale>
          <a:sx n="67" d="100"/>
          <a:sy n="67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66ABC-7A1B-4A56-AAC9-9B01BA37B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8E370-E6BE-46B3-9D0C-38575FD22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8016F-5CEB-4FA5-9444-512F0C1FB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433B7-90BF-48A6-BCB9-B5DDC83AB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02AAA-D233-46CE-BD13-4911A1ED5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76FC4-864D-44DE-B503-23DA97732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055A9-46C5-4D3F-A28A-03F37DE83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F3959-481C-4D5F-9135-4438C3E42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6EF55-5A1D-4356-832D-C708FE9E6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AC262-958D-4B25-8922-0666FE135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97F3-E475-4A3B-A087-2AA268C42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0478B3C-3A15-48E1-80F4-C672D8A40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gif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bin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10" Type="http://schemas.openxmlformats.org/officeDocument/2006/relationships/image" Target="../media/image7.png"/><Relationship Id="rId4" Type="http://schemas.openxmlformats.org/officeDocument/2006/relationships/image" Target="../media/image2.wm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2.jpeg"/><Relationship Id="rId7" Type="http://schemas.openxmlformats.org/officeDocument/2006/relationships/image" Target="../media/image18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8.x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2.jpeg"/><Relationship Id="rId7" Type="http://schemas.openxmlformats.org/officeDocument/2006/relationships/image" Target="../media/image10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20.wmf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wmf"/><Relationship Id="rId7" Type="http://schemas.openxmlformats.org/officeDocument/2006/relationships/slide" Target="slide1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4.png"/><Relationship Id="rId4" Type="http://schemas.openxmlformats.org/officeDocument/2006/relationships/slide" Target="slide13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2.jpeg"/><Relationship Id="rId7" Type="http://schemas.openxmlformats.org/officeDocument/2006/relationships/image" Target="../media/image22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12.x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12.jpeg"/><Relationship Id="rId7" Type="http://schemas.openxmlformats.org/officeDocument/2006/relationships/image" Target="../media/image24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12.xml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http://www.tns-counter.ru/V13a****yandex_ru/ru/CP1251/tmsec=yandex_images/0" TargetMode="External"/><Relationship Id="rId7" Type="http://schemas.openxmlformats.org/officeDocument/2006/relationships/image" Target="../media/image26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bin"/><Relationship Id="rId13" Type="http://schemas.openxmlformats.org/officeDocument/2006/relationships/image" Target="../media/image8.jpeg"/><Relationship Id="rId18" Type="http://schemas.openxmlformats.org/officeDocument/2006/relationships/image" Target="../media/image7.png"/><Relationship Id="rId3" Type="http://schemas.openxmlformats.org/officeDocument/2006/relationships/audio" Target="../media/audio5.bin"/><Relationship Id="rId21" Type="http://schemas.openxmlformats.org/officeDocument/2006/relationships/slide" Target="slide16.xml"/><Relationship Id="rId7" Type="http://schemas.openxmlformats.org/officeDocument/2006/relationships/audio" Target="../media/audio9.bin"/><Relationship Id="rId12" Type="http://schemas.openxmlformats.org/officeDocument/2006/relationships/audio" Target="../media/audio13.bin"/><Relationship Id="rId17" Type="http://schemas.openxmlformats.org/officeDocument/2006/relationships/image" Target="../media/image30.gif"/><Relationship Id="rId2" Type="http://schemas.openxmlformats.org/officeDocument/2006/relationships/audio" Target="../media/audio4.bin"/><Relationship Id="rId16" Type="http://schemas.openxmlformats.org/officeDocument/2006/relationships/image" Target="../media/image29.jpeg"/><Relationship Id="rId20" Type="http://schemas.openxmlformats.org/officeDocument/2006/relationships/image" Target="../media/image32.png"/><Relationship Id="rId1" Type="http://schemas.openxmlformats.org/officeDocument/2006/relationships/audio" Target="../media/audio3.bin"/><Relationship Id="rId6" Type="http://schemas.openxmlformats.org/officeDocument/2006/relationships/audio" Target="../media/audio8.bin"/><Relationship Id="rId11" Type="http://schemas.openxmlformats.org/officeDocument/2006/relationships/audio" Target="../media/audio12.bin"/><Relationship Id="rId24" Type="http://schemas.openxmlformats.org/officeDocument/2006/relationships/image" Target="../media/image34.png"/><Relationship Id="rId5" Type="http://schemas.openxmlformats.org/officeDocument/2006/relationships/audio" Target="../media/audio7.bin"/><Relationship Id="rId15" Type="http://schemas.openxmlformats.org/officeDocument/2006/relationships/image" Target="../media/image28.wmf"/><Relationship Id="rId23" Type="http://schemas.openxmlformats.org/officeDocument/2006/relationships/slide" Target="slide3.xml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31.png"/><Relationship Id="rId4" Type="http://schemas.openxmlformats.org/officeDocument/2006/relationships/audio" Target="../media/audio6.bin"/><Relationship Id="rId9" Type="http://schemas.openxmlformats.org/officeDocument/2006/relationships/audio" Target="../media/audio11.bin"/><Relationship Id="rId14" Type="http://schemas.openxmlformats.org/officeDocument/2006/relationships/image" Target="../media/image5.wmf"/><Relationship Id="rId22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1.bin"/><Relationship Id="rId13" Type="http://schemas.openxmlformats.org/officeDocument/2006/relationships/image" Target="../media/image8.jpeg"/><Relationship Id="rId18" Type="http://schemas.openxmlformats.org/officeDocument/2006/relationships/image" Target="../media/image31.png"/><Relationship Id="rId3" Type="http://schemas.openxmlformats.org/officeDocument/2006/relationships/audio" Target="../media/audio16.bin"/><Relationship Id="rId21" Type="http://schemas.openxmlformats.org/officeDocument/2006/relationships/image" Target="../media/image33.png"/><Relationship Id="rId7" Type="http://schemas.openxmlformats.org/officeDocument/2006/relationships/audio" Target="../media/audio20.bin"/><Relationship Id="rId12" Type="http://schemas.openxmlformats.org/officeDocument/2006/relationships/audio" Target="../media/audio13.bin"/><Relationship Id="rId17" Type="http://schemas.openxmlformats.org/officeDocument/2006/relationships/image" Target="../media/image7.png"/><Relationship Id="rId2" Type="http://schemas.openxmlformats.org/officeDocument/2006/relationships/audio" Target="../media/audio15.bin"/><Relationship Id="rId16" Type="http://schemas.openxmlformats.org/officeDocument/2006/relationships/image" Target="../media/image30.gif"/><Relationship Id="rId20" Type="http://schemas.openxmlformats.org/officeDocument/2006/relationships/slide" Target="slide17.xml"/><Relationship Id="rId1" Type="http://schemas.openxmlformats.org/officeDocument/2006/relationships/audio" Target="../media/audio14.bin"/><Relationship Id="rId6" Type="http://schemas.openxmlformats.org/officeDocument/2006/relationships/audio" Target="../media/audio19.bin"/><Relationship Id="rId11" Type="http://schemas.openxmlformats.org/officeDocument/2006/relationships/audio" Target="../media/audio12.bin"/><Relationship Id="rId24" Type="http://schemas.openxmlformats.org/officeDocument/2006/relationships/image" Target="../media/image28.wmf"/><Relationship Id="rId5" Type="http://schemas.openxmlformats.org/officeDocument/2006/relationships/audio" Target="../media/audio18.bin"/><Relationship Id="rId15" Type="http://schemas.openxmlformats.org/officeDocument/2006/relationships/image" Target="../media/image29.jpeg"/><Relationship Id="rId23" Type="http://schemas.openxmlformats.org/officeDocument/2006/relationships/image" Target="../media/image34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32.png"/><Relationship Id="rId4" Type="http://schemas.openxmlformats.org/officeDocument/2006/relationships/audio" Target="../media/audio17.bin"/><Relationship Id="rId9" Type="http://schemas.openxmlformats.org/officeDocument/2006/relationships/audio" Target="../media/audio22.bin"/><Relationship Id="rId14" Type="http://schemas.openxmlformats.org/officeDocument/2006/relationships/image" Target="../media/image5.wmf"/><Relationship Id="rId22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0.bin"/><Relationship Id="rId13" Type="http://schemas.openxmlformats.org/officeDocument/2006/relationships/image" Target="../media/image8.jpeg"/><Relationship Id="rId18" Type="http://schemas.openxmlformats.org/officeDocument/2006/relationships/slide" Target="slide18.xml"/><Relationship Id="rId3" Type="http://schemas.openxmlformats.org/officeDocument/2006/relationships/audio" Target="../media/audio25.bin"/><Relationship Id="rId21" Type="http://schemas.openxmlformats.org/officeDocument/2006/relationships/image" Target="../media/image32.png"/><Relationship Id="rId7" Type="http://schemas.openxmlformats.org/officeDocument/2006/relationships/audio" Target="../media/audio29.bin"/><Relationship Id="rId12" Type="http://schemas.openxmlformats.org/officeDocument/2006/relationships/audio" Target="../media/audio13.bin"/><Relationship Id="rId17" Type="http://schemas.openxmlformats.org/officeDocument/2006/relationships/image" Target="../media/image7.png"/><Relationship Id="rId2" Type="http://schemas.openxmlformats.org/officeDocument/2006/relationships/audio" Target="../media/audio24.bin"/><Relationship Id="rId16" Type="http://schemas.openxmlformats.org/officeDocument/2006/relationships/image" Target="../media/image30.gif"/><Relationship Id="rId20" Type="http://schemas.openxmlformats.org/officeDocument/2006/relationships/image" Target="../media/image31.png"/><Relationship Id="rId1" Type="http://schemas.openxmlformats.org/officeDocument/2006/relationships/audio" Target="../media/audio23.bin"/><Relationship Id="rId6" Type="http://schemas.openxmlformats.org/officeDocument/2006/relationships/audio" Target="../media/audio28.bin"/><Relationship Id="rId11" Type="http://schemas.openxmlformats.org/officeDocument/2006/relationships/audio" Target="../media/audio12.bin"/><Relationship Id="rId24" Type="http://schemas.openxmlformats.org/officeDocument/2006/relationships/image" Target="../media/image28.wmf"/><Relationship Id="rId5" Type="http://schemas.openxmlformats.org/officeDocument/2006/relationships/audio" Target="../media/audio27.bin"/><Relationship Id="rId15" Type="http://schemas.openxmlformats.org/officeDocument/2006/relationships/image" Target="../media/image29.jpeg"/><Relationship Id="rId23" Type="http://schemas.openxmlformats.org/officeDocument/2006/relationships/image" Target="../media/image34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33.png"/><Relationship Id="rId4" Type="http://schemas.openxmlformats.org/officeDocument/2006/relationships/audio" Target="../media/audio26.bin"/><Relationship Id="rId9" Type="http://schemas.openxmlformats.org/officeDocument/2006/relationships/audio" Target="../media/audio31.bin"/><Relationship Id="rId14" Type="http://schemas.openxmlformats.org/officeDocument/2006/relationships/image" Target="../media/image5.wmf"/><Relationship Id="rId22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9.bin"/><Relationship Id="rId13" Type="http://schemas.openxmlformats.org/officeDocument/2006/relationships/image" Target="../media/image8.jpeg"/><Relationship Id="rId18" Type="http://schemas.openxmlformats.org/officeDocument/2006/relationships/image" Target="../media/image31.png"/><Relationship Id="rId3" Type="http://schemas.openxmlformats.org/officeDocument/2006/relationships/audio" Target="../media/audio34.bin"/><Relationship Id="rId21" Type="http://schemas.openxmlformats.org/officeDocument/2006/relationships/image" Target="../media/image34.png"/><Relationship Id="rId7" Type="http://schemas.openxmlformats.org/officeDocument/2006/relationships/audio" Target="../media/audio38.bin"/><Relationship Id="rId12" Type="http://schemas.openxmlformats.org/officeDocument/2006/relationships/audio" Target="../media/audio13.bin"/><Relationship Id="rId17" Type="http://schemas.openxmlformats.org/officeDocument/2006/relationships/image" Target="../media/image7.png"/><Relationship Id="rId2" Type="http://schemas.openxmlformats.org/officeDocument/2006/relationships/audio" Target="../media/audio33.bin"/><Relationship Id="rId16" Type="http://schemas.openxmlformats.org/officeDocument/2006/relationships/image" Target="../media/image30.gif"/><Relationship Id="rId20" Type="http://schemas.openxmlformats.org/officeDocument/2006/relationships/slide" Target="slide3.xml"/><Relationship Id="rId1" Type="http://schemas.openxmlformats.org/officeDocument/2006/relationships/audio" Target="../media/audio32.bin"/><Relationship Id="rId6" Type="http://schemas.openxmlformats.org/officeDocument/2006/relationships/audio" Target="../media/audio37.bin"/><Relationship Id="rId11" Type="http://schemas.openxmlformats.org/officeDocument/2006/relationships/audio" Target="../media/audio12.bin"/><Relationship Id="rId24" Type="http://schemas.openxmlformats.org/officeDocument/2006/relationships/image" Target="../media/image28.wmf"/><Relationship Id="rId5" Type="http://schemas.openxmlformats.org/officeDocument/2006/relationships/audio" Target="../media/audio36.bin"/><Relationship Id="rId15" Type="http://schemas.openxmlformats.org/officeDocument/2006/relationships/image" Target="../media/image29.jpeg"/><Relationship Id="rId23" Type="http://schemas.openxmlformats.org/officeDocument/2006/relationships/image" Target="../media/image33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32.png"/><Relationship Id="rId4" Type="http://schemas.openxmlformats.org/officeDocument/2006/relationships/audio" Target="../media/audio35.bin"/><Relationship Id="rId9" Type="http://schemas.openxmlformats.org/officeDocument/2006/relationships/audio" Target="../media/audio40.bin"/><Relationship Id="rId14" Type="http://schemas.openxmlformats.org/officeDocument/2006/relationships/image" Target="../media/image5.wmf"/><Relationship Id="rId22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wmf"/><Relationship Id="rId7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48.bin"/><Relationship Id="rId13" Type="http://schemas.openxmlformats.org/officeDocument/2006/relationships/image" Target="../media/image8.jpeg"/><Relationship Id="rId18" Type="http://schemas.openxmlformats.org/officeDocument/2006/relationships/slide" Target="slide3.xml"/><Relationship Id="rId3" Type="http://schemas.openxmlformats.org/officeDocument/2006/relationships/audio" Target="../media/audio43.bin"/><Relationship Id="rId21" Type="http://schemas.openxmlformats.org/officeDocument/2006/relationships/image" Target="../media/image31.png"/><Relationship Id="rId7" Type="http://schemas.openxmlformats.org/officeDocument/2006/relationships/audio" Target="../media/audio47.bin"/><Relationship Id="rId12" Type="http://schemas.openxmlformats.org/officeDocument/2006/relationships/audio" Target="../media/audio13.bin"/><Relationship Id="rId17" Type="http://schemas.openxmlformats.org/officeDocument/2006/relationships/image" Target="../media/image7.png"/><Relationship Id="rId2" Type="http://schemas.openxmlformats.org/officeDocument/2006/relationships/audio" Target="../media/audio42.bin"/><Relationship Id="rId16" Type="http://schemas.openxmlformats.org/officeDocument/2006/relationships/image" Target="../media/image30.gif"/><Relationship Id="rId20" Type="http://schemas.openxmlformats.org/officeDocument/2006/relationships/image" Target="../media/image32.png"/><Relationship Id="rId1" Type="http://schemas.openxmlformats.org/officeDocument/2006/relationships/audio" Target="../media/audio41.bin"/><Relationship Id="rId6" Type="http://schemas.openxmlformats.org/officeDocument/2006/relationships/audio" Target="../media/audio46.bin"/><Relationship Id="rId11" Type="http://schemas.openxmlformats.org/officeDocument/2006/relationships/audio" Target="../media/audio12.bin"/><Relationship Id="rId24" Type="http://schemas.openxmlformats.org/officeDocument/2006/relationships/image" Target="../media/image28.wmf"/><Relationship Id="rId5" Type="http://schemas.openxmlformats.org/officeDocument/2006/relationships/audio" Target="../media/audio45.bin"/><Relationship Id="rId15" Type="http://schemas.openxmlformats.org/officeDocument/2006/relationships/image" Target="../media/image29.jpeg"/><Relationship Id="rId23" Type="http://schemas.openxmlformats.org/officeDocument/2006/relationships/image" Target="../media/image33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34.png"/><Relationship Id="rId4" Type="http://schemas.openxmlformats.org/officeDocument/2006/relationships/audio" Target="../media/audio44.bin"/><Relationship Id="rId9" Type="http://schemas.openxmlformats.org/officeDocument/2006/relationships/audio" Target="../media/audio49.bin"/><Relationship Id="rId14" Type="http://schemas.openxmlformats.org/officeDocument/2006/relationships/image" Target="../media/image5.wmf"/><Relationship Id="rId22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7.bin"/><Relationship Id="rId13" Type="http://schemas.openxmlformats.org/officeDocument/2006/relationships/image" Target="../media/image8.jpeg"/><Relationship Id="rId18" Type="http://schemas.openxmlformats.org/officeDocument/2006/relationships/image" Target="../media/image31.png"/><Relationship Id="rId3" Type="http://schemas.openxmlformats.org/officeDocument/2006/relationships/audio" Target="../media/audio52.bin"/><Relationship Id="rId21" Type="http://schemas.openxmlformats.org/officeDocument/2006/relationships/image" Target="../media/image35.png"/><Relationship Id="rId7" Type="http://schemas.openxmlformats.org/officeDocument/2006/relationships/audio" Target="../media/audio56.bin"/><Relationship Id="rId12" Type="http://schemas.openxmlformats.org/officeDocument/2006/relationships/audio" Target="../media/audio13.bin"/><Relationship Id="rId17" Type="http://schemas.openxmlformats.org/officeDocument/2006/relationships/image" Target="../media/image33.png"/><Relationship Id="rId2" Type="http://schemas.openxmlformats.org/officeDocument/2006/relationships/audio" Target="../media/audio51.bin"/><Relationship Id="rId16" Type="http://schemas.openxmlformats.org/officeDocument/2006/relationships/slide" Target="slide21.xml"/><Relationship Id="rId20" Type="http://schemas.openxmlformats.org/officeDocument/2006/relationships/slide" Target="slide22.xml"/><Relationship Id="rId1" Type="http://schemas.openxmlformats.org/officeDocument/2006/relationships/audio" Target="../media/audio50.bin"/><Relationship Id="rId6" Type="http://schemas.openxmlformats.org/officeDocument/2006/relationships/audio" Target="../media/audio55.bin"/><Relationship Id="rId11" Type="http://schemas.openxmlformats.org/officeDocument/2006/relationships/audio" Target="../media/audio12.bin"/><Relationship Id="rId5" Type="http://schemas.openxmlformats.org/officeDocument/2006/relationships/audio" Target="../media/audio54.bin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32.png"/><Relationship Id="rId4" Type="http://schemas.openxmlformats.org/officeDocument/2006/relationships/audio" Target="../media/audio53.bin"/><Relationship Id="rId9" Type="http://schemas.openxmlformats.org/officeDocument/2006/relationships/audio" Target="../media/audio58.bin"/><Relationship Id="rId14" Type="http://schemas.openxmlformats.org/officeDocument/2006/relationships/image" Target="../media/image5.wmf"/><Relationship Id="rId22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gif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bin"/><Relationship Id="rId6" Type="http://schemas.openxmlformats.org/officeDocument/2006/relationships/image" Target="../media/image4.png"/><Relationship Id="rId11" Type="http://schemas.openxmlformats.org/officeDocument/2006/relationships/image" Target="../media/image2.wmf"/><Relationship Id="rId5" Type="http://schemas.openxmlformats.org/officeDocument/2006/relationships/image" Target="../media/image3.wmf"/><Relationship Id="rId10" Type="http://schemas.openxmlformats.org/officeDocument/2006/relationships/image" Target="../media/image37.png"/><Relationship Id="rId4" Type="http://schemas.openxmlformats.org/officeDocument/2006/relationships/image" Target="../media/image5.wmf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5.wmf"/><Relationship Id="rId7" Type="http://schemas.openxmlformats.org/officeDocument/2006/relationships/slide" Target="slide20.xml"/><Relationship Id="rId12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11" Type="http://schemas.openxmlformats.org/officeDocument/2006/relationships/slide" Target="slide2.xml"/><Relationship Id="rId5" Type="http://schemas.openxmlformats.org/officeDocument/2006/relationships/slide" Target="slide17.xml"/><Relationship Id="rId10" Type="http://schemas.openxmlformats.org/officeDocument/2006/relationships/slide" Target="slide21.xml"/><Relationship Id="rId4" Type="http://schemas.openxmlformats.org/officeDocument/2006/relationships/slide" Target="slide16.xml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wmf"/><Relationship Id="rId7" Type="http://schemas.openxmlformats.org/officeDocument/2006/relationships/slide" Target="slide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4.png"/><Relationship Id="rId4" Type="http://schemas.openxmlformats.org/officeDocument/2006/relationships/slide" Target="slide5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3.jpe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4.jpeg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5.jpeg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wmf"/><Relationship Id="rId7" Type="http://schemas.openxmlformats.org/officeDocument/2006/relationships/slide" Target="slide1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4.png"/><Relationship Id="rId4" Type="http://schemas.openxmlformats.org/officeDocument/2006/relationships/slide" Target="slide9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0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16.jpeg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smile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en0050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500438"/>
            <a:ext cx="3311525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j04298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3500438"/>
            <a:ext cx="23050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j043253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567682">
            <a:off x="3348038" y="2060575"/>
            <a:ext cx="1158875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j043253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532724">
            <a:off x="6372225" y="5157788"/>
            <a:ext cx="9271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j043253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637572">
            <a:off x="2195513" y="2997200"/>
            <a:ext cx="65722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5" descr="j039783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38" descr="j043255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67625" y="5994400"/>
            <a:ext cx="12255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WordArt 11"/>
          <p:cNvSpPr>
            <a:spLocks noChangeArrowheads="1" noChangeShapeType="1" noTextEdit="1"/>
          </p:cNvSpPr>
          <p:nvPr/>
        </p:nvSpPr>
        <p:spPr bwMode="auto">
          <a:xfrm>
            <a:off x="323850" y="476250"/>
            <a:ext cx="8496300" cy="23764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Угадай мелодию</a:t>
            </a:r>
          </a:p>
        </p:txBody>
      </p:sp>
      <p:pic>
        <p:nvPicPr>
          <p:cNvPr id="41006" name="Picture 4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 - угадай мелодию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73802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47" descr="en0050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2636838"/>
            <a:ext cx="3311525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48" descr="j043253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637572">
            <a:off x="2124075" y="5805488"/>
            <a:ext cx="65722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49" descr="j043253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637572">
            <a:off x="4284663" y="5661025"/>
            <a:ext cx="8636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50" descr="j043253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637572">
            <a:off x="6084888" y="2852738"/>
            <a:ext cx="65722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51" descr="j043253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637572">
            <a:off x="561975" y="2882900"/>
            <a:ext cx="115252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94" fill="hold"/>
                                        <p:tgtEl>
                                          <p:spTgt spid="410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0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 descr="j03978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323850" y="549275"/>
            <a:ext cx="8496300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На каком музыкальном инструменте</a:t>
            </a:r>
          </a:p>
          <a:p>
            <a:pPr algn="ctr"/>
            <a:r>
              <a:rPr lang="ru-RU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играл Нильс в мультфильме "Заколдованный мальчик"?</a:t>
            </a:r>
          </a:p>
        </p:txBody>
      </p:sp>
      <p:pic>
        <p:nvPicPr>
          <p:cNvPr id="11268" name="Picture 10" descr="j043267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97838" y="5811838"/>
            <a:ext cx="1046162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1" descr="CB00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45970">
            <a:off x="4067175" y="2276475"/>
            <a:ext cx="29146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WordArt 22"/>
          <p:cNvSpPr>
            <a:spLocks noChangeArrowheads="1" noChangeShapeType="1" noTextEdit="1"/>
          </p:cNvSpPr>
          <p:nvPr/>
        </p:nvSpPr>
        <p:spPr bwMode="auto">
          <a:xfrm>
            <a:off x="3851275" y="5084763"/>
            <a:ext cx="2665413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дудочка</a:t>
            </a:r>
          </a:p>
        </p:txBody>
      </p:sp>
      <p:sp>
        <p:nvSpPr>
          <p:cNvPr id="57368" name="AutoShape 24"/>
          <p:cNvSpPr>
            <a:spLocks noChangeArrowheads="1"/>
          </p:cNvSpPr>
          <p:nvPr/>
        </p:nvSpPr>
        <p:spPr bwMode="auto">
          <a:xfrm>
            <a:off x="3132138" y="2133600"/>
            <a:ext cx="4176712" cy="3816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5E76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72" name="Picture 26" descr="smolls_753015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9750" y="2852738"/>
            <a:ext cx="25193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7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68"/>
                  </p:tgtEl>
                </p:cond>
              </p:nextCondLst>
            </p:seq>
          </p:childTnLst>
        </p:cTn>
      </p:par>
    </p:tnLst>
    <p:bldLst>
      <p:bldP spid="573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 descr="j03978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11" descr="j04125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29738" flipH="1">
            <a:off x="3435350" y="3311525"/>
            <a:ext cx="3881438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WordArt 3"/>
          <p:cNvSpPr>
            <a:spLocks noChangeArrowheads="1" noChangeShapeType="1" noTextEdit="1"/>
          </p:cNvSpPr>
          <p:nvPr/>
        </p:nvSpPr>
        <p:spPr bwMode="auto">
          <a:xfrm>
            <a:off x="323850" y="549275"/>
            <a:ext cx="8496300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На каком музыкальном инструменте</a:t>
            </a:r>
          </a:p>
          <a:p>
            <a:pPr algn="ctr"/>
            <a:r>
              <a:rPr lang="ru-RU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играл Незнайка в мультфильме  "Приключения Незнайки"?</a:t>
            </a:r>
          </a:p>
        </p:txBody>
      </p:sp>
      <p:pic>
        <p:nvPicPr>
          <p:cNvPr id="12293" name="Picture 12" descr="j043267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97838" y="5811838"/>
            <a:ext cx="1046162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WordArt 14"/>
          <p:cNvSpPr>
            <a:spLocks noChangeArrowheads="1" noChangeShapeType="1" noTextEdit="1"/>
          </p:cNvSpPr>
          <p:nvPr/>
        </p:nvSpPr>
        <p:spPr bwMode="auto">
          <a:xfrm>
            <a:off x="4427538" y="5300663"/>
            <a:ext cx="208915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труба</a:t>
            </a:r>
          </a:p>
        </p:txBody>
      </p:sp>
      <p:sp>
        <p:nvSpPr>
          <p:cNvPr id="58384" name="AutoShape 16"/>
          <p:cNvSpPr>
            <a:spLocks noChangeArrowheads="1"/>
          </p:cNvSpPr>
          <p:nvPr/>
        </p:nvSpPr>
        <p:spPr bwMode="auto">
          <a:xfrm>
            <a:off x="2916238" y="2276475"/>
            <a:ext cx="4319587" cy="3816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5E76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296" name="Picture 9" descr="Рисунок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852738"/>
            <a:ext cx="32321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84"/>
                  </p:tgtEl>
                </p:cond>
              </p:nextCondLst>
            </p:seq>
          </p:childTnLst>
        </p:cTn>
      </p:par>
    </p:tnLst>
    <p:bldLst>
      <p:bldP spid="583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j03978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WordArt 2"/>
          <p:cNvSpPr>
            <a:spLocks noChangeArrowheads="1" noChangeShapeType="1" noTextEdit="1"/>
          </p:cNvSpPr>
          <p:nvPr/>
        </p:nvSpPr>
        <p:spPr bwMode="auto">
          <a:xfrm>
            <a:off x="611188" y="549275"/>
            <a:ext cx="7777162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вопросы для 3-го отборочного тура:</a:t>
            </a:r>
          </a:p>
        </p:txBody>
      </p:sp>
      <p:pic>
        <p:nvPicPr>
          <p:cNvPr id="59395" name="Picture 3" descr="j043253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2565400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 descr="j043253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2565400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j043253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2636838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j043267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97838" y="5811838"/>
            <a:ext cx="1046162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93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9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9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93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9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9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93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9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j03978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WordArt 4"/>
          <p:cNvSpPr>
            <a:spLocks noChangeArrowheads="1" noChangeShapeType="1" noTextEdit="1"/>
          </p:cNvSpPr>
          <p:nvPr/>
        </p:nvSpPr>
        <p:spPr bwMode="auto">
          <a:xfrm>
            <a:off x="323850" y="549275"/>
            <a:ext cx="8496300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На каком музыкальном инструменте</a:t>
            </a:r>
          </a:p>
          <a:p>
            <a:pPr algn="ctr"/>
            <a:r>
              <a:rPr lang="ru-RU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играла кошка в мультфильме  "Кошкин дом"?</a:t>
            </a:r>
          </a:p>
        </p:txBody>
      </p:sp>
      <p:pic>
        <p:nvPicPr>
          <p:cNvPr id="14340" name="Picture 5" descr="j043267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97838" y="5811838"/>
            <a:ext cx="1046162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WordArt 10"/>
          <p:cNvSpPr>
            <a:spLocks noChangeArrowheads="1" noChangeShapeType="1" noTextEdit="1"/>
          </p:cNvSpPr>
          <p:nvPr/>
        </p:nvSpPr>
        <p:spPr bwMode="auto">
          <a:xfrm>
            <a:off x="4356100" y="5373688"/>
            <a:ext cx="230505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пианино</a:t>
            </a:r>
          </a:p>
        </p:txBody>
      </p:sp>
      <p:pic>
        <p:nvPicPr>
          <p:cNvPr id="14342" name="Picture 19" descr="Картинка 37 из 885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738" y="2565400"/>
            <a:ext cx="2840037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2" name="AutoShape 20"/>
          <p:cNvSpPr>
            <a:spLocks noChangeArrowheads="1"/>
          </p:cNvSpPr>
          <p:nvPr/>
        </p:nvSpPr>
        <p:spPr bwMode="auto">
          <a:xfrm>
            <a:off x="2916238" y="2205038"/>
            <a:ext cx="4176712" cy="3816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5E76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44" name="Picture 17" descr="кошка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2708275"/>
            <a:ext cx="27638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72"/>
                  </p:tgtEl>
                </p:cond>
              </p:nextCondLst>
            </p:seq>
          </p:childTnLst>
        </p:cTn>
      </p:par>
    </p:tnLst>
    <p:bldLst>
      <p:bldP spid="491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4" descr="j03978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323850" y="549275"/>
            <a:ext cx="8496300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На каком музыкальном инструменте</a:t>
            </a:r>
          </a:p>
          <a:p>
            <a:pPr algn="ctr"/>
            <a:r>
              <a:rPr lang="ru-RU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играл мышонок в мультфильме  "Песенка мышонка"?</a:t>
            </a:r>
          </a:p>
        </p:txBody>
      </p:sp>
      <p:pic>
        <p:nvPicPr>
          <p:cNvPr id="15364" name="Picture 4" descr="j043267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97838" y="5811838"/>
            <a:ext cx="1046162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мышь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9113" y="2492375"/>
            <a:ext cx="3889375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WordArt 12"/>
          <p:cNvSpPr>
            <a:spLocks noChangeArrowheads="1" noChangeShapeType="1" noTextEdit="1"/>
          </p:cNvSpPr>
          <p:nvPr/>
        </p:nvSpPr>
        <p:spPr bwMode="auto">
          <a:xfrm>
            <a:off x="3635375" y="5589588"/>
            <a:ext cx="237807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гитара</a:t>
            </a:r>
          </a:p>
        </p:txBody>
      </p:sp>
      <p:pic>
        <p:nvPicPr>
          <p:cNvPr id="15367" name="Picture 9" descr="Mouse07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3644900"/>
            <a:ext cx="237648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31" name="AutoShape 15"/>
          <p:cNvSpPr>
            <a:spLocks noChangeArrowheads="1"/>
          </p:cNvSpPr>
          <p:nvPr/>
        </p:nvSpPr>
        <p:spPr bwMode="auto">
          <a:xfrm>
            <a:off x="2916238" y="2205038"/>
            <a:ext cx="4176712" cy="3816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5E76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31"/>
                  </p:tgtEl>
                </p:cond>
              </p:nextCondLst>
            </p:seq>
          </p:childTnLst>
        </p:cTn>
      </p:par>
    </p:tnLst>
    <p:bldLst>
      <p:bldP spid="604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j03978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323850" y="549275"/>
            <a:ext cx="8496300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На каком музыкальном инструменте</a:t>
            </a:r>
          </a:p>
          <a:p>
            <a:pPr algn="ctr"/>
            <a:r>
              <a:rPr lang="ru-RU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играл крокодил Гена в мультфильме  "Крокодил Гена"?</a:t>
            </a:r>
          </a:p>
        </p:txBody>
      </p:sp>
      <p:pic>
        <p:nvPicPr>
          <p:cNvPr id="16388" name="Picture 4" descr="j043267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97838" y="5811838"/>
            <a:ext cx="1046162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WordArt 6"/>
          <p:cNvSpPr>
            <a:spLocks noChangeArrowheads="1" noChangeShapeType="1" noTextEdit="1"/>
          </p:cNvSpPr>
          <p:nvPr/>
        </p:nvSpPr>
        <p:spPr bwMode="auto">
          <a:xfrm>
            <a:off x="3635375" y="5445125"/>
            <a:ext cx="266541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гармонь</a:t>
            </a:r>
          </a:p>
        </p:txBody>
      </p:sp>
      <p:pic>
        <p:nvPicPr>
          <p:cNvPr id="16390" name="Picture 7" descr="tulag3-b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2708275"/>
            <a:ext cx="2663825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0" name="AutoShape 10"/>
          <p:cNvSpPr>
            <a:spLocks noChangeArrowheads="1"/>
          </p:cNvSpPr>
          <p:nvPr/>
        </p:nvSpPr>
        <p:spPr bwMode="auto">
          <a:xfrm>
            <a:off x="2771775" y="2205038"/>
            <a:ext cx="4392613" cy="38877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5E76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92" name="Picture 9" descr="Картинка 254 из 184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916113"/>
            <a:ext cx="3168650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0"/>
                  </p:tgtEl>
                </p:cond>
              </p:nextCondLst>
            </p:seq>
          </p:childTnLst>
        </p:cTn>
      </p:par>
    </p:tnLst>
    <p:bldLst>
      <p:bldP spid="614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9" descr="j039783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AutoShape 41"/>
          <p:cNvSpPr>
            <a:spLocks noChangeArrowheads="1"/>
          </p:cNvSpPr>
          <p:nvPr/>
        </p:nvSpPr>
        <p:spPr bwMode="auto">
          <a:xfrm>
            <a:off x="0" y="0"/>
            <a:ext cx="1403350" cy="1412875"/>
          </a:xfrm>
          <a:custGeom>
            <a:avLst/>
            <a:gdLst>
              <a:gd name="T0" fmla="*/ 701675 w 21600"/>
              <a:gd name="T1" fmla="*/ 0 h 21600"/>
              <a:gd name="T2" fmla="*/ 205500 w 21600"/>
              <a:gd name="T3" fmla="*/ 206895 h 21600"/>
              <a:gd name="T4" fmla="*/ 0 w 21600"/>
              <a:gd name="T5" fmla="*/ 706438 h 21600"/>
              <a:gd name="T6" fmla="*/ 205500 w 21600"/>
              <a:gd name="T7" fmla="*/ 1205980 h 21600"/>
              <a:gd name="T8" fmla="*/ 701675 w 21600"/>
              <a:gd name="T9" fmla="*/ 1412875 h 21600"/>
              <a:gd name="T10" fmla="*/ 1197850 w 21600"/>
              <a:gd name="T11" fmla="*/ 1205980 h 21600"/>
              <a:gd name="T12" fmla="*/ 1403350 w 21600"/>
              <a:gd name="T13" fmla="*/ 706438 h 21600"/>
              <a:gd name="T14" fmla="*/ 1197850 w 21600"/>
              <a:gd name="T15" fmla="*/ 20689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2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98107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98107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688" y="981075"/>
            <a:ext cx="1008062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2852738"/>
            <a:ext cx="1008063" cy="1008062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4724400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2852738"/>
            <a:ext cx="1008063" cy="1008062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4724400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688" y="2852738"/>
            <a:ext cx="1008062" cy="1008062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20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688" y="4724400"/>
            <a:ext cx="1008062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21" name="Picture 25" descr="en00673_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-2380091">
            <a:off x="7235825" y="69215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2" name="Text Box 29"/>
          <p:cNvSpPr txBox="1">
            <a:spLocks noChangeArrowheads="1"/>
          </p:cNvSpPr>
          <p:nvPr/>
        </p:nvSpPr>
        <p:spPr bwMode="auto">
          <a:xfrm>
            <a:off x="1763713" y="11969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1</a:t>
            </a:r>
          </a:p>
        </p:txBody>
      </p:sp>
      <p:sp>
        <p:nvSpPr>
          <p:cNvPr id="17423" name="Text Box 30"/>
          <p:cNvSpPr txBox="1">
            <a:spLocks noChangeArrowheads="1"/>
          </p:cNvSpPr>
          <p:nvPr/>
        </p:nvSpPr>
        <p:spPr bwMode="auto">
          <a:xfrm>
            <a:off x="4356100" y="11969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2</a:t>
            </a:r>
          </a:p>
        </p:txBody>
      </p:sp>
      <p:sp>
        <p:nvSpPr>
          <p:cNvPr id="17424" name="Text Box 31"/>
          <p:cNvSpPr txBox="1">
            <a:spLocks noChangeArrowheads="1"/>
          </p:cNvSpPr>
          <p:nvPr/>
        </p:nvSpPr>
        <p:spPr bwMode="auto">
          <a:xfrm>
            <a:off x="6804025" y="11969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3</a:t>
            </a:r>
          </a:p>
        </p:txBody>
      </p:sp>
      <p:sp>
        <p:nvSpPr>
          <p:cNvPr id="17425" name="Text Box 32"/>
          <p:cNvSpPr txBox="1">
            <a:spLocks noChangeArrowheads="1"/>
          </p:cNvSpPr>
          <p:nvPr/>
        </p:nvSpPr>
        <p:spPr bwMode="auto">
          <a:xfrm>
            <a:off x="1763713" y="306863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4</a:t>
            </a:r>
          </a:p>
        </p:txBody>
      </p:sp>
      <p:sp>
        <p:nvSpPr>
          <p:cNvPr id="17426" name="Text Box 33"/>
          <p:cNvSpPr txBox="1">
            <a:spLocks noChangeArrowheads="1"/>
          </p:cNvSpPr>
          <p:nvPr/>
        </p:nvSpPr>
        <p:spPr bwMode="auto">
          <a:xfrm>
            <a:off x="4356100" y="306863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5</a:t>
            </a:r>
          </a:p>
        </p:txBody>
      </p:sp>
      <p:sp>
        <p:nvSpPr>
          <p:cNvPr id="17427" name="Text Box 34"/>
          <p:cNvSpPr txBox="1">
            <a:spLocks noChangeArrowheads="1"/>
          </p:cNvSpPr>
          <p:nvPr/>
        </p:nvSpPr>
        <p:spPr bwMode="auto">
          <a:xfrm>
            <a:off x="6804025" y="306863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6</a:t>
            </a:r>
          </a:p>
        </p:txBody>
      </p:sp>
      <p:sp>
        <p:nvSpPr>
          <p:cNvPr id="17428" name="Text Box 35"/>
          <p:cNvSpPr txBox="1">
            <a:spLocks noChangeArrowheads="1"/>
          </p:cNvSpPr>
          <p:nvPr/>
        </p:nvSpPr>
        <p:spPr bwMode="auto">
          <a:xfrm>
            <a:off x="1763713" y="494188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7</a:t>
            </a:r>
          </a:p>
        </p:txBody>
      </p:sp>
      <p:sp>
        <p:nvSpPr>
          <p:cNvPr id="17429" name="Text Box 36"/>
          <p:cNvSpPr txBox="1">
            <a:spLocks noChangeArrowheads="1"/>
          </p:cNvSpPr>
          <p:nvPr/>
        </p:nvSpPr>
        <p:spPr bwMode="auto">
          <a:xfrm>
            <a:off x="4356100" y="494188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8</a:t>
            </a:r>
          </a:p>
        </p:txBody>
      </p:sp>
      <p:sp>
        <p:nvSpPr>
          <p:cNvPr id="17430" name="Text Box 37"/>
          <p:cNvSpPr txBox="1">
            <a:spLocks noChangeArrowheads="1"/>
          </p:cNvSpPr>
          <p:nvPr/>
        </p:nvSpPr>
        <p:spPr bwMode="auto">
          <a:xfrm>
            <a:off x="6804025" y="494188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9</a:t>
            </a:r>
          </a:p>
        </p:txBody>
      </p:sp>
      <p:pic>
        <p:nvPicPr>
          <p:cNvPr id="17431" name="Picture 40" descr="угадай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1042987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42" descr="button27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836613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Picture 43" descr="button27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50825" y="1125538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Picture 44" descr="button27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11188" y="1196975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Picture 45" descr="button27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47625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6" name="Picture 46" descr="button27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71550" y="1125538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7" name="Picture 47" descr="button27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87450" y="47625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8" name="Picture 48" descr="button27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42988" y="188913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9" name="Picture 49" descr="button27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68313" y="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0" name="Picture 50" descr="button27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79388" y="188913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1" name="Picture 51" descr="button27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27088" y="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2" name="Picture 52" descr="button27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87450" y="836613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02" name="Picture 94">
            <a:hlinkClick r:id="" action="ppaction://media"/>
            <a:hlinkHover r:id="" action="ppaction://ole?verb=0"/>
          </p:cNvPr>
          <p:cNvPicPr>
            <a:picLocks noRot="1" noChangeAspect="1" noChangeArrowheads="1"/>
          </p:cNvPicPr>
          <p:nvPr>
            <a:wavAudioFile r:embed="rId1" name="01 - водяной.wav"/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1476375" y="17002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04" name="Picture 9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02 - если добрый ты.wav"/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067175" y="17002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05" name="Picture 97">
            <a:hlinkClick r:id="" action="ppaction://media"/>
          </p:cNvPr>
          <p:cNvPicPr>
            <a:picLocks noRot="1" noChangeAspect="1" noChangeArrowheads="1"/>
          </p:cNvPicPr>
          <p:nvPr>
            <a:wavAudioFile r:embed="rId3" name="03 - расскажи снегурочка.wav"/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6516688" y="17002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06" name="Picture 98">
            <a:hlinkClick r:id="" action="ppaction://media"/>
          </p:cNvPr>
          <p:cNvPicPr>
            <a:picLocks noRot="1" noChangeAspect="1" noChangeArrowheads="1"/>
          </p:cNvPicPr>
          <p:nvPr>
            <a:wavAudioFile r:embed="rId4" name="04 - чунга чанга.wav"/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1476375" y="3573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07" name="Picture 99">
            <a:hlinkClick r:id="" action="ppaction://media"/>
          </p:cNvPr>
          <p:cNvPicPr>
            <a:picLocks noRot="1" noChangeAspect="1" noChangeArrowheads="1"/>
          </p:cNvPicPr>
          <p:nvPr>
            <a:wavAudioFile r:embed="rId5" name="05 - голубой вагон.wav"/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067175" y="3573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08" name="Picture 100">
            <a:hlinkClick r:id="" action="ppaction://media"/>
          </p:cNvPr>
          <p:cNvPicPr>
            <a:picLocks noRot="1" noChangeAspect="1" noChangeArrowheads="1"/>
          </p:cNvPicPr>
          <p:nvPr>
            <a:wavAudioFile r:embed="rId6" name="06 - улыбка.wav"/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6516688" y="3573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09" name="Picture 101">
            <a:hlinkClick r:id="" action="ppaction://media"/>
          </p:cNvPr>
          <p:cNvPicPr>
            <a:picLocks noRot="1" noChangeAspect="1" noChangeArrowheads="1"/>
          </p:cNvPicPr>
          <p:nvPr>
            <a:wavAudioFile r:embed="rId7" name="07 - антошка.wav"/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1476375" y="54451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10" name="Picture 102">
            <a:hlinkClick r:id="" action="ppaction://media"/>
          </p:cNvPr>
          <p:cNvPicPr>
            <a:picLocks noRot="1" noChangeAspect="1" noChangeArrowheads="1"/>
          </p:cNvPicPr>
          <p:nvPr>
            <a:wavAudioFile r:embed="rId8" name="09 - кручу педали.wav"/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067175" y="54451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12" name="Picture 104" descr="j0433800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779838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17" name="Picture 109" descr="j0431513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716463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22" name="Picture 114">
            <a:hlinkClick r:id="" action="ppaction://media"/>
          </p:cNvPr>
          <p:cNvPicPr>
            <a:picLocks noRot="1" noChangeAspect="1" noChangeArrowheads="1"/>
          </p:cNvPicPr>
          <p:nvPr>
            <a:wavAudioFile r:embed="rId9" name="10 - большой секрет.wav"/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6516688" y="54451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54" name="Text Box 115"/>
          <p:cNvSpPr txBox="1">
            <a:spLocks noChangeArrowheads="1"/>
          </p:cNvSpPr>
          <p:nvPr/>
        </p:nvSpPr>
        <p:spPr bwMode="auto">
          <a:xfrm>
            <a:off x="900113" y="1989138"/>
            <a:ext cx="2735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«Песня Водяного»</a:t>
            </a:r>
          </a:p>
        </p:txBody>
      </p:sp>
      <p:sp>
        <p:nvSpPr>
          <p:cNvPr id="17455" name="Text Box 116"/>
          <p:cNvSpPr txBox="1">
            <a:spLocks noChangeArrowheads="1"/>
          </p:cNvSpPr>
          <p:nvPr/>
        </p:nvSpPr>
        <p:spPr bwMode="auto">
          <a:xfrm>
            <a:off x="3419475" y="1989138"/>
            <a:ext cx="2735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«Если добрый ты»</a:t>
            </a:r>
          </a:p>
        </p:txBody>
      </p:sp>
      <p:sp>
        <p:nvSpPr>
          <p:cNvPr id="17456" name="Text Box 117"/>
          <p:cNvSpPr txBox="1">
            <a:spLocks noChangeArrowheads="1"/>
          </p:cNvSpPr>
          <p:nvPr/>
        </p:nvSpPr>
        <p:spPr bwMode="auto">
          <a:xfrm>
            <a:off x="5795963" y="1989138"/>
            <a:ext cx="3024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«Расскажи, Снегурочка, где была»</a:t>
            </a:r>
          </a:p>
        </p:txBody>
      </p:sp>
      <p:sp useBgFill="1">
        <p:nvSpPr>
          <p:cNvPr id="43129" name="Rectangle 121"/>
          <p:cNvSpPr>
            <a:spLocks noChangeArrowheads="1"/>
          </p:cNvSpPr>
          <p:nvPr/>
        </p:nvSpPr>
        <p:spPr bwMode="auto">
          <a:xfrm>
            <a:off x="971550" y="2060575"/>
            <a:ext cx="2305050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58" name="Text Box 124"/>
          <p:cNvSpPr txBox="1">
            <a:spLocks noChangeArrowheads="1"/>
          </p:cNvSpPr>
          <p:nvPr/>
        </p:nvSpPr>
        <p:spPr bwMode="auto">
          <a:xfrm>
            <a:off x="684213" y="3933825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«Чунга - Чанга»</a:t>
            </a:r>
          </a:p>
        </p:txBody>
      </p:sp>
      <p:sp>
        <p:nvSpPr>
          <p:cNvPr id="17459" name="Text Box 125"/>
          <p:cNvSpPr txBox="1">
            <a:spLocks noChangeArrowheads="1"/>
          </p:cNvSpPr>
          <p:nvPr/>
        </p:nvSpPr>
        <p:spPr bwMode="auto">
          <a:xfrm>
            <a:off x="3276600" y="3933825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«Голубой вагон»</a:t>
            </a:r>
          </a:p>
        </p:txBody>
      </p:sp>
      <p:sp>
        <p:nvSpPr>
          <p:cNvPr id="17460" name="Text Box 126"/>
          <p:cNvSpPr txBox="1">
            <a:spLocks noChangeArrowheads="1"/>
          </p:cNvSpPr>
          <p:nvPr/>
        </p:nvSpPr>
        <p:spPr bwMode="auto">
          <a:xfrm>
            <a:off x="5724525" y="3933825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«Улыбка»</a:t>
            </a:r>
          </a:p>
        </p:txBody>
      </p:sp>
      <p:sp>
        <p:nvSpPr>
          <p:cNvPr id="17461" name="Text Box 127"/>
          <p:cNvSpPr txBox="1">
            <a:spLocks noChangeArrowheads="1"/>
          </p:cNvSpPr>
          <p:nvPr/>
        </p:nvSpPr>
        <p:spPr bwMode="auto">
          <a:xfrm>
            <a:off x="611188" y="57340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«Антошка»</a:t>
            </a:r>
          </a:p>
        </p:txBody>
      </p:sp>
      <p:sp>
        <p:nvSpPr>
          <p:cNvPr id="17462" name="Text Box 128"/>
          <p:cNvSpPr txBox="1">
            <a:spLocks noChangeArrowheads="1"/>
          </p:cNvSpPr>
          <p:nvPr/>
        </p:nvSpPr>
        <p:spPr bwMode="auto">
          <a:xfrm>
            <a:off x="3203575" y="5734050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«Кручу педали»</a:t>
            </a:r>
          </a:p>
        </p:txBody>
      </p:sp>
      <p:sp>
        <p:nvSpPr>
          <p:cNvPr id="17463" name="Text Box 129"/>
          <p:cNvSpPr txBox="1">
            <a:spLocks noChangeArrowheads="1"/>
          </p:cNvSpPr>
          <p:nvPr/>
        </p:nvSpPr>
        <p:spPr bwMode="auto">
          <a:xfrm>
            <a:off x="5724525" y="5734050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«Большой секрет»</a:t>
            </a:r>
          </a:p>
        </p:txBody>
      </p:sp>
      <p:pic>
        <p:nvPicPr>
          <p:cNvPr id="17464" name="Picture 130" descr="en00673_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-2380091">
            <a:off x="2195513" y="4437063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5" name="Picture 131" descr="en00673_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-2380091">
            <a:off x="2195513" y="256540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6" name="Picture 132" descr="en00673_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-2380091">
            <a:off x="4787900" y="450850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7" name="Picture 133" descr="en00673_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-2380091">
            <a:off x="4787900" y="256540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8" name="Picture 134" descr="en00673_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-2380091">
            <a:off x="7235825" y="256540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9" name="Picture 135" descr="en00673_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-2380091">
            <a:off x="7235825" y="450850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70" name="Picture 136" descr="en00673_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-2380091">
            <a:off x="2195513" y="69215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71" name="Picture 137" descr="en00673_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-2380091">
            <a:off x="4787900" y="69215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43146" name="Rectangle 138"/>
          <p:cNvSpPr>
            <a:spLocks noChangeArrowheads="1"/>
          </p:cNvSpPr>
          <p:nvPr/>
        </p:nvSpPr>
        <p:spPr bwMode="auto">
          <a:xfrm>
            <a:off x="971550" y="3933825"/>
            <a:ext cx="2305050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3147" name="Rectangle 139"/>
          <p:cNvSpPr>
            <a:spLocks noChangeArrowheads="1"/>
          </p:cNvSpPr>
          <p:nvPr/>
        </p:nvSpPr>
        <p:spPr bwMode="auto">
          <a:xfrm>
            <a:off x="827088" y="5734050"/>
            <a:ext cx="2305050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74" name="Picture 107" descr="j0432551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339975" y="5949950"/>
            <a:ext cx="12588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43148" name="Rectangle 140"/>
          <p:cNvSpPr>
            <a:spLocks noChangeArrowheads="1"/>
          </p:cNvSpPr>
          <p:nvPr/>
        </p:nvSpPr>
        <p:spPr bwMode="auto">
          <a:xfrm>
            <a:off x="3492500" y="2060575"/>
            <a:ext cx="2305050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3149" name="Rectangle 141"/>
          <p:cNvSpPr>
            <a:spLocks noChangeArrowheads="1"/>
          </p:cNvSpPr>
          <p:nvPr/>
        </p:nvSpPr>
        <p:spPr bwMode="auto">
          <a:xfrm>
            <a:off x="5940425" y="2060575"/>
            <a:ext cx="2808288" cy="50482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3150" name="Rectangle 142"/>
          <p:cNvSpPr>
            <a:spLocks noChangeArrowheads="1"/>
          </p:cNvSpPr>
          <p:nvPr/>
        </p:nvSpPr>
        <p:spPr bwMode="auto">
          <a:xfrm>
            <a:off x="3635375" y="3933825"/>
            <a:ext cx="2305050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3151" name="Rectangle 143"/>
          <p:cNvSpPr>
            <a:spLocks noChangeArrowheads="1"/>
          </p:cNvSpPr>
          <p:nvPr/>
        </p:nvSpPr>
        <p:spPr bwMode="auto">
          <a:xfrm>
            <a:off x="6300788" y="3933825"/>
            <a:ext cx="2305050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3152" name="Rectangle 144"/>
          <p:cNvSpPr>
            <a:spLocks noChangeArrowheads="1"/>
          </p:cNvSpPr>
          <p:nvPr/>
        </p:nvSpPr>
        <p:spPr bwMode="auto">
          <a:xfrm>
            <a:off x="3492500" y="5734050"/>
            <a:ext cx="2305050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3153" name="Rectangle 145"/>
          <p:cNvSpPr>
            <a:spLocks noChangeArrowheads="1"/>
          </p:cNvSpPr>
          <p:nvPr/>
        </p:nvSpPr>
        <p:spPr bwMode="auto">
          <a:xfrm>
            <a:off x="6011863" y="5734050"/>
            <a:ext cx="2305050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81" name="Picture 113" descr="j0432529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5435600" y="6069013"/>
            <a:ext cx="136842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0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30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0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30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0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30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30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9"/>
                  </p:tgtEl>
                </p:cond>
              </p:nextCondLst>
            </p:seq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102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3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39594" fill="hold"/>
                                        <p:tgtEl>
                                          <p:spTgt spid="43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04"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104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3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30528" fill="hold"/>
                                        <p:tgtEl>
                                          <p:spTgt spid="43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05"/>
                  </p:tgtEl>
                </p:cond>
              </p:nextCondLst>
            </p:seq>
            <p:audio>
              <p:cMediaNode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105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3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26661" fill="hold"/>
                                        <p:tgtEl>
                                          <p:spTgt spid="43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06"/>
                  </p:tgtEl>
                </p:cond>
              </p:nextCondLst>
            </p:seq>
            <p:audio>
              <p:cMediaNode>
                <p:cTn id="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106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3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0261" fill="hold"/>
                                        <p:tgtEl>
                                          <p:spTgt spid="43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07"/>
                  </p:tgtEl>
                </p:cond>
              </p:nextCondLst>
            </p:seq>
            <p:audio>
              <p:cMediaNode>
                <p:cTn id="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107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3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28528" fill="hold"/>
                                        <p:tgtEl>
                                          <p:spTgt spid="43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08"/>
                  </p:tgtEl>
                </p:cond>
              </p:nextCondLst>
            </p:seq>
            <p:audio>
              <p:cMediaNode>
                <p:cTn id="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108"/>
                </p:tgtEl>
              </p:cMediaNode>
            </p:audio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3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22528" fill="hold"/>
                                        <p:tgtEl>
                                          <p:spTgt spid="43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09"/>
                  </p:tgtEl>
                </p:cond>
              </p:nextCondLst>
            </p:seq>
            <p:audio>
              <p:cMediaNode>
                <p:cTn id="10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109"/>
                </p:tgtEl>
              </p:cMediaNode>
            </p:audio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3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54794" fill="hold"/>
                                        <p:tgtEl>
                                          <p:spTgt spid="43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10"/>
                  </p:tgtEl>
                </p:cond>
              </p:nextCondLst>
            </p:seq>
            <p:audio>
              <p:cMediaNode>
                <p:cTn id="10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110"/>
                </p:tgtEl>
              </p:cMediaNode>
            </p:audio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3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1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3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43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43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43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1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5594" fill="hold"/>
                                        <p:tgtEl>
                                          <p:spTgt spid="43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22"/>
                  </p:tgtEl>
                </p:cond>
              </p:nextCondLst>
            </p:seq>
            <p:audio>
              <p:cMediaNode>
                <p:cTn id="1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122"/>
                </p:tgtEl>
              </p:cMediaNode>
            </p:audio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43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30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2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3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47594" fill="hold"/>
                                        <p:tgtEl>
                                          <p:spTgt spid="43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0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3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43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4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3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4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4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3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43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4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43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4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49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3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43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50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3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43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51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3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4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5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3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4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53"/>
                  </p:tgtEl>
                </p:cond>
              </p:nextCondLst>
            </p:seq>
          </p:childTnLst>
        </p:cTn>
      </p:par>
    </p:tnLst>
    <p:bldLst>
      <p:bldP spid="43012" grpId="0" animBg="1"/>
      <p:bldP spid="43013" grpId="0" animBg="1"/>
      <p:bldP spid="43014" grpId="0" animBg="1"/>
      <p:bldP spid="43015" grpId="0" animBg="1"/>
      <p:bldP spid="43016" grpId="0" animBg="1"/>
      <p:bldP spid="43017" grpId="0" animBg="1"/>
      <p:bldP spid="43018" grpId="0" animBg="1"/>
      <p:bldP spid="43019" grpId="0" animBg="1"/>
      <p:bldP spid="43020" grpId="0" animBg="1"/>
      <p:bldP spid="43129" grpId="0" animBg="1"/>
      <p:bldP spid="43146" grpId="0" animBg="1"/>
      <p:bldP spid="43147" grpId="0" animBg="1"/>
      <p:bldP spid="43148" grpId="0" animBg="1"/>
      <p:bldP spid="43149" grpId="0" animBg="1"/>
      <p:bldP spid="43150" grpId="0" animBg="1"/>
      <p:bldP spid="43151" grpId="0" animBg="1"/>
      <p:bldP spid="43152" grpId="0" animBg="1"/>
      <p:bldP spid="431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1" descr="j039783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AutoShape 2"/>
          <p:cNvSpPr>
            <a:spLocks noChangeArrowheads="1"/>
          </p:cNvSpPr>
          <p:nvPr/>
        </p:nvSpPr>
        <p:spPr bwMode="auto">
          <a:xfrm>
            <a:off x="0" y="0"/>
            <a:ext cx="1403350" cy="1412875"/>
          </a:xfrm>
          <a:custGeom>
            <a:avLst/>
            <a:gdLst>
              <a:gd name="T0" fmla="*/ 701675 w 21600"/>
              <a:gd name="T1" fmla="*/ 0 h 21600"/>
              <a:gd name="T2" fmla="*/ 205500 w 21600"/>
              <a:gd name="T3" fmla="*/ 206895 h 21600"/>
              <a:gd name="T4" fmla="*/ 0 w 21600"/>
              <a:gd name="T5" fmla="*/ 706438 h 21600"/>
              <a:gd name="T6" fmla="*/ 205500 w 21600"/>
              <a:gd name="T7" fmla="*/ 1205980 h 21600"/>
              <a:gd name="T8" fmla="*/ 701675 w 21600"/>
              <a:gd name="T9" fmla="*/ 1412875 h 21600"/>
              <a:gd name="T10" fmla="*/ 1197850 w 21600"/>
              <a:gd name="T11" fmla="*/ 1205980 h 21600"/>
              <a:gd name="T12" fmla="*/ 1403350 w 21600"/>
              <a:gd name="T13" fmla="*/ 706438 h 21600"/>
              <a:gd name="T14" fmla="*/ 1197850 w 21600"/>
              <a:gd name="T15" fmla="*/ 20689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98107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98107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688" y="981075"/>
            <a:ext cx="1008062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2781300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4724400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2781300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4724400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688" y="2781300"/>
            <a:ext cx="1008062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88125" y="4724400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5" name="Text Box 21"/>
          <p:cNvSpPr txBox="1">
            <a:spLocks noChangeArrowheads="1"/>
          </p:cNvSpPr>
          <p:nvPr/>
        </p:nvSpPr>
        <p:spPr bwMode="auto">
          <a:xfrm>
            <a:off x="1763713" y="11969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1</a:t>
            </a:r>
          </a:p>
        </p:txBody>
      </p:sp>
      <p:sp>
        <p:nvSpPr>
          <p:cNvPr id="18446" name="Text Box 22"/>
          <p:cNvSpPr txBox="1">
            <a:spLocks noChangeArrowheads="1"/>
          </p:cNvSpPr>
          <p:nvPr/>
        </p:nvSpPr>
        <p:spPr bwMode="auto">
          <a:xfrm>
            <a:off x="4356100" y="11969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2</a:t>
            </a:r>
          </a:p>
        </p:txBody>
      </p:sp>
      <p:sp>
        <p:nvSpPr>
          <p:cNvPr id="18447" name="Text Box 23"/>
          <p:cNvSpPr txBox="1">
            <a:spLocks noChangeArrowheads="1"/>
          </p:cNvSpPr>
          <p:nvPr/>
        </p:nvSpPr>
        <p:spPr bwMode="auto">
          <a:xfrm>
            <a:off x="6804025" y="11969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3</a:t>
            </a:r>
          </a:p>
        </p:txBody>
      </p:sp>
      <p:sp>
        <p:nvSpPr>
          <p:cNvPr id="18448" name="Text Box 24"/>
          <p:cNvSpPr txBox="1">
            <a:spLocks noChangeArrowheads="1"/>
          </p:cNvSpPr>
          <p:nvPr/>
        </p:nvSpPr>
        <p:spPr bwMode="auto">
          <a:xfrm>
            <a:off x="1763713" y="306863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4</a:t>
            </a:r>
          </a:p>
        </p:txBody>
      </p:sp>
      <p:sp>
        <p:nvSpPr>
          <p:cNvPr id="18449" name="Text Box 25"/>
          <p:cNvSpPr txBox="1">
            <a:spLocks noChangeArrowheads="1"/>
          </p:cNvSpPr>
          <p:nvPr/>
        </p:nvSpPr>
        <p:spPr bwMode="auto">
          <a:xfrm>
            <a:off x="4356100" y="306863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5</a:t>
            </a:r>
          </a:p>
        </p:txBody>
      </p:sp>
      <p:sp>
        <p:nvSpPr>
          <p:cNvPr id="18450" name="Text Box 26"/>
          <p:cNvSpPr txBox="1">
            <a:spLocks noChangeArrowheads="1"/>
          </p:cNvSpPr>
          <p:nvPr/>
        </p:nvSpPr>
        <p:spPr bwMode="auto">
          <a:xfrm>
            <a:off x="6804025" y="306863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6</a:t>
            </a:r>
          </a:p>
        </p:txBody>
      </p:sp>
      <p:sp>
        <p:nvSpPr>
          <p:cNvPr id="18451" name="Text Box 27"/>
          <p:cNvSpPr txBox="1">
            <a:spLocks noChangeArrowheads="1"/>
          </p:cNvSpPr>
          <p:nvPr/>
        </p:nvSpPr>
        <p:spPr bwMode="auto">
          <a:xfrm>
            <a:off x="1763713" y="494188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7</a:t>
            </a:r>
          </a:p>
        </p:txBody>
      </p:sp>
      <p:sp>
        <p:nvSpPr>
          <p:cNvPr id="18452" name="Text Box 28"/>
          <p:cNvSpPr txBox="1">
            <a:spLocks noChangeArrowheads="1"/>
          </p:cNvSpPr>
          <p:nvPr/>
        </p:nvSpPr>
        <p:spPr bwMode="auto">
          <a:xfrm>
            <a:off x="4356100" y="501332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8</a:t>
            </a:r>
          </a:p>
        </p:txBody>
      </p:sp>
      <p:sp>
        <p:nvSpPr>
          <p:cNvPr id="18453" name="Text Box 29"/>
          <p:cNvSpPr txBox="1">
            <a:spLocks noChangeArrowheads="1"/>
          </p:cNvSpPr>
          <p:nvPr/>
        </p:nvSpPr>
        <p:spPr bwMode="auto">
          <a:xfrm>
            <a:off x="6877050" y="494188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9</a:t>
            </a:r>
          </a:p>
        </p:txBody>
      </p:sp>
      <p:pic>
        <p:nvPicPr>
          <p:cNvPr id="18454" name="Picture 30" descr="угадай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1042987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31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836613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6" name="Picture 32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25538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Picture 33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11188" y="1196975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34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47625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9" name="Picture 35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71550" y="1125538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0" name="Picture 36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187450" y="47625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1" name="Picture 37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42988" y="188913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2" name="Picture 38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68313" y="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3" name="Picture 39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79388" y="188913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4" name="Picture 40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27088" y="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5" name="Picture 41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187450" y="836613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23" name="Picture 6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2 - три белых коня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1476375" y="17002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25" name="Picture 6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13 - добрый жук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067175" y="17002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26" name="Picture 66">
            <a:hlinkClick r:id="" action="ppaction://media"/>
          </p:cNvPr>
          <p:cNvPicPr>
            <a:picLocks noRot="1" noChangeAspect="1" noChangeArrowheads="1"/>
          </p:cNvPicPr>
          <p:nvPr>
            <a:wavAudioFile r:embed="rId3" name="14 - буратино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6516688" y="17002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27" name="Picture 67">
            <a:hlinkClick r:id="" action="ppaction://media"/>
          </p:cNvPr>
          <p:cNvPicPr>
            <a:picLocks noRot="1" noChangeAspect="1" noChangeArrowheads="1"/>
          </p:cNvPicPr>
          <p:nvPr>
            <a:wavAudioFile r:embed="rId4" name="15 - крылатые качели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1476375" y="3500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28" name="Picture 68">
            <a:hlinkClick r:id="" action="ppaction://media"/>
          </p:cNvPr>
          <p:cNvPicPr>
            <a:picLocks noRot="1" noChangeAspect="1" noChangeArrowheads="1"/>
          </p:cNvPicPr>
          <p:nvPr>
            <a:wavAudioFile r:embed="rId5" name="16 - красная шапка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067175" y="3500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29" name="Picture 69">
            <a:hlinkClick r:id="" action="ppaction://media"/>
          </p:cNvPr>
          <p:cNvPicPr>
            <a:picLocks noRot="1" noChangeAspect="1" noChangeArrowheads="1"/>
          </p:cNvPicPr>
          <p:nvPr>
            <a:wavAudioFile r:embed="rId6" name="17 - весёлый ветер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6516688" y="3500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30" name="Picture 70">
            <a:hlinkClick r:id="" action="ppaction://media"/>
          </p:cNvPr>
          <p:cNvPicPr>
            <a:picLocks noRot="1" noChangeAspect="1" noChangeArrowheads="1"/>
          </p:cNvPicPr>
          <p:nvPr>
            <a:wavAudioFile r:embed="rId7" name="18 - до чего дошёл прогресс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1476375" y="54451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32" name="Picture 72" descr="j0433800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851275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33" name="Picture 73" descr="j043151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716463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35" name="Picture 75">
            <a:hlinkClick r:id="" action="ppaction://media"/>
          </p:cNvPr>
          <p:cNvPicPr>
            <a:picLocks noRot="1" noChangeAspect="1" noChangeArrowheads="1"/>
          </p:cNvPicPr>
          <p:nvPr>
            <a:wavAudioFile r:embed="rId8" name="01 - прекрасное далёко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067175" y="54451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36" name="Picture 76">
            <a:hlinkClick r:id="" action="ppaction://media"/>
          </p:cNvPr>
          <p:cNvPicPr>
            <a:picLocks noRot="1" noChangeAspect="1" noChangeArrowheads="1"/>
          </p:cNvPicPr>
          <p:nvPr>
            <a:wavAudioFile r:embed="rId9" name="01 - тортилла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6588125" y="54451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77" name="Text Box 77"/>
          <p:cNvSpPr txBox="1">
            <a:spLocks noChangeArrowheads="1"/>
          </p:cNvSpPr>
          <p:nvPr/>
        </p:nvSpPr>
        <p:spPr bwMode="auto">
          <a:xfrm>
            <a:off x="611188" y="1989138"/>
            <a:ext cx="2735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«Три белых коня»</a:t>
            </a:r>
          </a:p>
        </p:txBody>
      </p:sp>
      <p:sp>
        <p:nvSpPr>
          <p:cNvPr id="18478" name="Text Box 78"/>
          <p:cNvSpPr txBox="1">
            <a:spLocks noChangeArrowheads="1"/>
          </p:cNvSpPr>
          <p:nvPr/>
        </p:nvSpPr>
        <p:spPr bwMode="auto">
          <a:xfrm>
            <a:off x="3276600" y="1989138"/>
            <a:ext cx="2735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«Добрый жук»</a:t>
            </a:r>
          </a:p>
        </p:txBody>
      </p:sp>
      <p:sp>
        <p:nvSpPr>
          <p:cNvPr id="18479" name="Text Box 79"/>
          <p:cNvSpPr txBox="1">
            <a:spLocks noChangeArrowheads="1"/>
          </p:cNvSpPr>
          <p:nvPr/>
        </p:nvSpPr>
        <p:spPr bwMode="auto">
          <a:xfrm>
            <a:off x="5651500" y="1989138"/>
            <a:ext cx="2735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«Буратино»</a:t>
            </a:r>
          </a:p>
        </p:txBody>
      </p:sp>
      <p:sp>
        <p:nvSpPr>
          <p:cNvPr id="18480" name="Text Box 80"/>
          <p:cNvSpPr txBox="1">
            <a:spLocks noChangeArrowheads="1"/>
          </p:cNvSpPr>
          <p:nvPr/>
        </p:nvSpPr>
        <p:spPr bwMode="auto">
          <a:xfrm>
            <a:off x="611188" y="386080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«Крылатые качели»</a:t>
            </a:r>
          </a:p>
        </p:txBody>
      </p:sp>
      <p:sp>
        <p:nvSpPr>
          <p:cNvPr id="18481" name="Text Box 81"/>
          <p:cNvSpPr txBox="1">
            <a:spLocks noChangeArrowheads="1"/>
          </p:cNvSpPr>
          <p:nvPr/>
        </p:nvSpPr>
        <p:spPr bwMode="auto">
          <a:xfrm>
            <a:off x="3203575" y="3860800"/>
            <a:ext cx="2735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«Песня Красной шапочки»</a:t>
            </a:r>
          </a:p>
        </p:txBody>
      </p:sp>
      <p:sp>
        <p:nvSpPr>
          <p:cNvPr id="18482" name="Text Box 82"/>
          <p:cNvSpPr txBox="1">
            <a:spLocks noChangeArrowheads="1"/>
          </p:cNvSpPr>
          <p:nvPr/>
        </p:nvSpPr>
        <p:spPr bwMode="auto">
          <a:xfrm>
            <a:off x="5651500" y="3860800"/>
            <a:ext cx="2735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«Песня о весёлом ветре»</a:t>
            </a:r>
          </a:p>
        </p:txBody>
      </p:sp>
      <p:sp>
        <p:nvSpPr>
          <p:cNvPr id="18483" name="Text Box 83"/>
          <p:cNvSpPr txBox="1">
            <a:spLocks noChangeArrowheads="1"/>
          </p:cNvSpPr>
          <p:nvPr/>
        </p:nvSpPr>
        <p:spPr bwMode="auto">
          <a:xfrm>
            <a:off x="539750" y="5734050"/>
            <a:ext cx="2735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«До чего дошёл прогресс»</a:t>
            </a:r>
          </a:p>
        </p:txBody>
      </p:sp>
      <p:sp>
        <p:nvSpPr>
          <p:cNvPr id="18484" name="Text Box 84"/>
          <p:cNvSpPr txBox="1">
            <a:spLocks noChangeArrowheads="1"/>
          </p:cNvSpPr>
          <p:nvPr/>
        </p:nvSpPr>
        <p:spPr bwMode="auto">
          <a:xfrm>
            <a:off x="3276600" y="5734050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«Прекрасное далёко»</a:t>
            </a:r>
          </a:p>
        </p:txBody>
      </p:sp>
      <p:sp>
        <p:nvSpPr>
          <p:cNvPr id="18485" name="Text Box 85"/>
          <p:cNvSpPr txBox="1">
            <a:spLocks noChangeArrowheads="1"/>
          </p:cNvSpPr>
          <p:nvPr/>
        </p:nvSpPr>
        <p:spPr bwMode="auto">
          <a:xfrm>
            <a:off x="5940425" y="5734050"/>
            <a:ext cx="2735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«Песня черепахи Тортиллы»</a:t>
            </a:r>
          </a:p>
        </p:txBody>
      </p:sp>
      <p:sp useBgFill="1">
        <p:nvSpPr>
          <p:cNvPr id="66646" name="Rectangle 86"/>
          <p:cNvSpPr>
            <a:spLocks noChangeArrowheads="1"/>
          </p:cNvSpPr>
          <p:nvPr/>
        </p:nvSpPr>
        <p:spPr bwMode="auto">
          <a:xfrm>
            <a:off x="900113" y="2060575"/>
            <a:ext cx="2376487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6647" name="Rectangle 87"/>
          <p:cNvSpPr>
            <a:spLocks noChangeArrowheads="1"/>
          </p:cNvSpPr>
          <p:nvPr/>
        </p:nvSpPr>
        <p:spPr bwMode="auto">
          <a:xfrm>
            <a:off x="827088" y="3789363"/>
            <a:ext cx="2305050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6648" name="Rectangle 88"/>
          <p:cNvSpPr>
            <a:spLocks noChangeArrowheads="1"/>
          </p:cNvSpPr>
          <p:nvPr/>
        </p:nvSpPr>
        <p:spPr bwMode="auto">
          <a:xfrm>
            <a:off x="3563938" y="1989138"/>
            <a:ext cx="2305050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6649" name="Rectangle 89"/>
          <p:cNvSpPr>
            <a:spLocks noChangeArrowheads="1"/>
          </p:cNvSpPr>
          <p:nvPr/>
        </p:nvSpPr>
        <p:spPr bwMode="auto">
          <a:xfrm>
            <a:off x="6084888" y="1989138"/>
            <a:ext cx="2305050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6650" name="Rectangle 90"/>
          <p:cNvSpPr>
            <a:spLocks noChangeArrowheads="1"/>
          </p:cNvSpPr>
          <p:nvPr/>
        </p:nvSpPr>
        <p:spPr bwMode="auto">
          <a:xfrm>
            <a:off x="3419475" y="3860800"/>
            <a:ext cx="2305050" cy="5762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6651" name="Rectangle 91"/>
          <p:cNvSpPr>
            <a:spLocks noChangeArrowheads="1"/>
          </p:cNvSpPr>
          <p:nvPr/>
        </p:nvSpPr>
        <p:spPr bwMode="auto">
          <a:xfrm>
            <a:off x="5867400" y="3860800"/>
            <a:ext cx="2305050" cy="6477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6652" name="Rectangle 92"/>
          <p:cNvSpPr>
            <a:spLocks noChangeArrowheads="1"/>
          </p:cNvSpPr>
          <p:nvPr/>
        </p:nvSpPr>
        <p:spPr bwMode="auto">
          <a:xfrm>
            <a:off x="827088" y="5734050"/>
            <a:ext cx="2305050" cy="5746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93" name="Picture 71" descr="j0432551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339975" y="5949950"/>
            <a:ext cx="12588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66653" name="Rectangle 93"/>
          <p:cNvSpPr>
            <a:spLocks noChangeArrowheads="1"/>
          </p:cNvSpPr>
          <p:nvPr/>
        </p:nvSpPr>
        <p:spPr bwMode="auto">
          <a:xfrm>
            <a:off x="3419475" y="5734050"/>
            <a:ext cx="2520950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6654" name="Rectangle 94"/>
          <p:cNvSpPr>
            <a:spLocks noChangeArrowheads="1"/>
          </p:cNvSpPr>
          <p:nvPr/>
        </p:nvSpPr>
        <p:spPr bwMode="auto">
          <a:xfrm>
            <a:off x="6300788" y="5805488"/>
            <a:ext cx="2305050" cy="57626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96" name="Picture 74" descr="j0432529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435600" y="6069013"/>
            <a:ext cx="136842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7" name="Picture 95" descr="en00673_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2380091">
            <a:off x="2195513" y="69215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8" name="Picture 96" descr="en00673_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2380091">
            <a:off x="2195513" y="2492375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9" name="Picture 97" descr="en00673_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2380091">
            <a:off x="4787900" y="69215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00" name="Picture 98" descr="en00673_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2380091">
            <a:off x="2195513" y="4437063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01" name="Picture 99" descr="en00673_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2380091">
            <a:off x="4787900" y="2492375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02" name="Picture 100" descr="en00673_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2380091">
            <a:off x="7235825" y="69215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03" name="Picture 101" descr="en00673_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2380091">
            <a:off x="7235825" y="2492375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04" name="Picture 102" descr="en00673_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2380091">
            <a:off x="4787900" y="4437063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05" name="Picture 103" descr="en00673_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2380091">
            <a:off x="7308850" y="4437063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5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6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5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6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6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65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6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6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7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65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6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65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6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65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6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65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7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66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2128" fill="hold"/>
                                        <p:tgtEl>
                                          <p:spTgt spid="666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23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23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66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9328" fill="hold"/>
                                        <p:tgtEl>
                                          <p:spTgt spid="666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25"/>
                  </p:tgtEl>
                </p:cond>
              </p:nextCondLst>
            </p:seq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25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6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7861" fill="hold"/>
                                        <p:tgtEl>
                                          <p:spTgt spid="666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26"/>
                  </p:tgtEl>
                </p:cond>
              </p:nextCondLst>
            </p:seq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26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6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9328" fill="hold"/>
                                        <p:tgtEl>
                                          <p:spTgt spid="666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27"/>
                  </p:tgtEl>
                </p:cond>
              </p:nextCondLst>
            </p:seq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27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6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23194" fill="hold"/>
                                        <p:tgtEl>
                                          <p:spTgt spid="6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28"/>
                  </p:tgtEl>
                </p:cond>
              </p:nextCondLst>
            </p:seq>
            <p:audio>
              <p:cMediaNode>
                <p:cTn id="1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28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6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26928" fill="hold"/>
                                        <p:tgtEl>
                                          <p:spTgt spid="666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29"/>
                  </p:tgtEl>
                </p:cond>
              </p:nextCondLst>
            </p:seq>
            <p:audio>
              <p:cMediaNode>
                <p:cTn id="10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29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6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3594" fill="hold"/>
                                        <p:tgtEl>
                                          <p:spTgt spid="666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30"/>
                  </p:tgtEl>
                </p:cond>
              </p:nextCondLst>
            </p:seq>
            <p:audio>
              <p:cMediaNode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30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6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666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666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666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666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3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666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666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666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666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666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3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6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16661" fill="hold"/>
                                        <p:tgtEl>
                                          <p:spTgt spid="666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35"/>
                  </p:tgtEl>
                </p:cond>
              </p:nextCondLst>
            </p:seq>
            <p:audio>
              <p:cMediaNode>
                <p:cTn id="1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35"/>
                </p:tgtEl>
              </p:cMediaNode>
            </p:audio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66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2928" fill="hold"/>
                                        <p:tgtEl>
                                          <p:spTgt spid="666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36"/>
                  </p:tgtEl>
                </p:cond>
              </p:nextCondLst>
            </p:seq>
            <p:audio>
              <p:cMediaNode>
                <p:cTn id="1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36"/>
                </p:tgtEl>
              </p:cMediaNode>
            </p:audio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666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66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46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666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66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4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66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66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4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6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66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4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666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66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5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66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66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51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66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66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5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66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66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5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66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66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54"/>
                  </p:tgtEl>
                </p:cond>
              </p:nextCondLst>
            </p:seq>
          </p:childTnLst>
        </p:cTn>
      </p:par>
    </p:tnLst>
    <p:bldLst>
      <p:bldP spid="66563" grpId="0" animBg="1"/>
      <p:bldP spid="66564" grpId="0" animBg="1"/>
      <p:bldP spid="66565" grpId="0" animBg="1"/>
      <p:bldP spid="66566" grpId="0" animBg="1"/>
      <p:bldP spid="66567" grpId="0" animBg="1"/>
      <p:bldP spid="66568" grpId="0" animBg="1"/>
      <p:bldP spid="66569" grpId="0" animBg="1"/>
      <p:bldP spid="66570" grpId="0" animBg="1"/>
      <p:bldP spid="66571" grpId="0" animBg="1"/>
      <p:bldP spid="66646" grpId="0" animBg="1"/>
      <p:bldP spid="66647" grpId="0" animBg="1"/>
      <p:bldP spid="66648" grpId="0" animBg="1"/>
      <p:bldP spid="66649" grpId="0" animBg="1"/>
      <p:bldP spid="66650" grpId="0" animBg="1"/>
      <p:bldP spid="66651" grpId="0" animBg="1"/>
      <p:bldP spid="66652" grpId="0" animBg="1"/>
      <p:bldP spid="66653" grpId="0" animBg="1"/>
      <p:bldP spid="666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1" descr="j039783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AutoShape 2"/>
          <p:cNvSpPr>
            <a:spLocks noChangeArrowheads="1"/>
          </p:cNvSpPr>
          <p:nvPr/>
        </p:nvSpPr>
        <p:spPr bwMode="auto">
          <a:xfrm>
            <a:off x="0" y="0"/>
            <a:ext cx="1403350" cy="1412875"/>
          </a:xfrm>
          <a:custGeom>
            <a:avLst/>
            <a:gdLst>
              <a:gd name="T0" fmla="*/ 701675 w 21600"/>
              <a:gd name="T1" fmla="*/ 0 h 21600"/>
              <a:gd name="T2" fmla="*/ 205500 w 21600"/>
              <a:gd name="T3" fmla="*/ 206895 h 21600"/>
              <a:gd name="T4" fmla="*/ 0 w 21600"/>
              <a:gd name="T5" fmla="*/ 706438 h 21600"/>
              <a:gd name="T6" fmla="*/ 205500 w 21600"/>
              <a:gd name="T7" fmla="*/ 1205980 h 21600"/>
              <a:gd name="T8" fmla="*/ 701675 w 21600"/>
              <a:gd name="T9" fmla="*/ 1412875 h 21600"/>
              <a:gd name="T10" fmla="*/ 1197850 w 21600"/>
              <a:gd name="T11" fmla="*/ 1205980 h 21600"/>
              <a:gd name="T12" fmla="*/ 1403350 w 21600"/>
              <a:gd name="T13" fmla="*/ 706438 h 21600"/>
              <a:gd name="T14" fmla="*/ 1197850 w 21600"/>
              <a:gd name="T15" fmla="*/ 20689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58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98107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58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98107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58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688" y="981075"/>
            <a:ext cx="1008062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59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2852738"/>
            <a:ext cx="1008063" cy="1008062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59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4652963"/>
            <a:ext cx="1008063" cy="1008062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59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2852738"/>
            <a:ext cx="1008063" cy="1008062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59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4652963"/>
            <a:ext cx="1008063" cy="1008062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59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688" y="2852738"/>
            <a:ext cx="1008062" cy="1008062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59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688" y="4652963"/>
            <a:ext cx="1008062" cy="1008062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9" name="Text Box 21"/>
          <p:cNvSpPr txBox="1">
            <a:spLocks noChangeArrowheads="1"/>
          </p:cNvSpPr>
          <p:nvPr/>
        </p:nvSpPr>
        <p:spPr bwMode="auto">
          <a:xfrm>
            <a:off x="1763713" y="11969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1</a:t>
            </a:r>
          </a:p>
        </p:txBody>
      </p:sp>
      <p:sp>
        <p:nvSpPr>
          <p:cNvPr id="19470" name="Text Box 22"/>
          <p:cNvSpPr txBox="1">
            <a:spLocks noChangeArrowheads="1"/>
          </p:cNvSpPr>
          <p:nvPr/>
        </p:nvSpPr>
        <p:spPr bwMode="auto">
          <a:xfrm>
            <a:off x="4356100" y="11969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2</a:t>
            </a:r>
          </a:p>
        </p:txBody>
      </p:sp>
      <p:sp>
        <p:nvSpPr>
          <p:cNvPr id="19471" name="Text Box 23"/>
          <p:cNvSpPr txBox="1">
            <a:spLocks noChangeArrowheads="1"/>
          </p:cNvSpPr>
          <p:nvPr/>
        </p:nvSpPr>
        <p:spPr bwMode="auto">
          <a:xfrm>
            <a:off x="6804025" y="11969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3</a:t>
            </a:r>
          </a:p>
        </p:txBody>
      </p:sp>
      <p:sp>
        <p:nvSpPr>
          <p:cNvPr id="19472" name="Text Box 24"/>
          <p:cNvSpPr txBox="1">
            <a:spLocks noChangeArrowheads="1"/>
          </p:cNvSpPr>
          <p:nvPr/>
        </p:nvSpPr>
        <p:spPr bwMode="auto">
          <a:xfrm>
            <a:off x="1763713" y="306863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4</a:t>
            </a:r>
          </a:p>
        </p:txBody>
      </p:sp>
      <p:sp>
        <p:nvSpPr>
          <p:cNvPr id="19473" name="Text Box 25"/>
          <p:cNvSpPr txBox="1">
            <a:spLocks noChangeArrowheads="1"/>
          </p:cNvSpPr>
          <p:nvPr/>
        </p:nvSpPr>
        <p:spPr bwMode="auto">
          <a:xfrm>
            <a:off x="4356100" y="306863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5</a:t>
            </a:r>
          </a:p>
        </p:txBody>
      </p:sp>
      <p:sp>
        <p:nvSpPr>
          <p:cNvPr id="19474" name="Text Box 26"/>
          <p:cNvSpPr txBox="1">
            <a:spLocks noChangeArrowheads="1"/>
          </p:cNvSpPr>
          <p:nvPr/>
        </p:nvSpPr>
        <p:spPr bwMode="auto">
          <a:xfrm>
            <a:off x="6804025" y="306863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6</a:t>
            </a:r>
          </a:p>
        </p:txBody>
      </p:sp>
      <p:sp>
        <p:nvSpPr>
          <p:cNvPr id="19475" name="Text Box 27"/>
          <p:cNvSpPr txBox="1">
            <a:spLocks noChangeArrowheads="1"/>
          </p:cNvSpPr>
          <p:nvPr/>
        </p:nvSpPr>
        <p:spPr bwMode="auto">
          <a:xfrm>
            <a:off x="1763713" y="494188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7</a:t>
            </a:r>
          </a:p>
        </p:txBody>
      </p:sp>
      <p:sp>
        <p:nvSpPr>
          <p:cNvPr id="19476" name="Text Box 28"/>
          <p:cNvSpPr txBox="1">
            <a:spLocks noChangeArrowheads="1"/>
          </p:cNvSpPr>
          <p:nvPr/>
        </p:nvSpPr>
        <p:spPr bwMode="auto">
          <a:xfrm>
            <a:off x="4356100" y="494188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8</a:t>
            </a:r>
          </a:p>
        </p:txBody>
      </p:sp>
      <p:sp>
        <p:nvSpPr>
          <p:cNvPr id="19477" name="Text Box 29"/>
          <p:cNvSpPr txBox="1">
            <a:spLocks noChangeArrowheads="1"/>
          </p:cNvSpPr>
          <p:nvPr/>
        </p:nvSpPr>
        <p:spPr bwMode="auto">
          <a:xfrm>
            <a:off x="6804025" y="494188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9</a:t>
            </a:r>
          </a:p>
        </p:txBody>
      </p:sp>
      <p:pic>
        <p:nvPicPr>
          <p:cNvPr id="19478" name="Picture 30" descr="угадай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1042987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9" name="Picture 31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836613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0" name="Picture 32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25538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1" name="Picture 33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11188" y="1196975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2" name="Picture 34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47625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3" name="Picture 35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71550" y="1125538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4" name="Picture 36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187450" y="47625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5" name="Picture 37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42988" y="188913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6" name="Picture 38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68313" y="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7" name="Picture 39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79388" y="188913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8" name="Picture 40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27088" y="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9" name="Picture 41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187450" y="836613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51" name="Picture 6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6 - а может быть ворона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1476375" y="17002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52" name="Picture 68">
            <a:hlinkClick r:id="" action="ppaction://media"/>
          </p:cNvPr>
          <p:cNvPicPr>
            <a:picLocks noRot="1" noChangeAspect="1" noChangeArrowheads="1"/>
          </p:cNvPicPr>
          <p:nvPr>
            <a:wavAudioFile r:embed="rId2" name="11 - неприят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1476375" y="3573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54" name="Picture 70">
            <a:hlinkClick r:id="" action="ppaction://media"/>
          </p:cNvPr>
          <p:cNvPicPr>
            <a:picLocks noRot="1" noChangeAspect="1" noChangeArrowheads="1"/>
          </p:cNvPicPr>
          <p:nvPr>
            <a:wavAudioFile r:embed="rId3" name="02 - лесной олень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6516688" y="17002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55" name="Picture 71">
            <a:hlinkClick r:id="" action="ppaction://media"/>
          </p:cNvPr>
          <p:cNvPicPr>
            <a:picLocks noRot="1" noChangeAspect="1" noChangeArrowheads="1"/>
          </p:cNvPicPr>
          <p:nvPr>
            <a:wavAudioFile r:embed="rId4" name="05 - почему медведь спит зимой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6516688" y="3573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56" name="Picture 72">
            <a:hlinkClick r:id="" action="ppaction://media"/>
          </p:cNvPr>
          <p:cNvPicPr>
            <a:picLocks noRot="1" noChangeAspect="1" noChangeArrowheads="1"/>
          </p:cNvPicPr>
          <p:nvPr>
            <a:wavAudioFile r:embed="rId5" name="08 - кузнечик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067175" y="5373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57" name="Picture 73">
            <a:hlinkClick r:id="" action="ppaction://media"/>
          </p:cNvPr>
          <p:cNvPicPr>
            <a:picLocks noRot="1" noChangeAspect="1" noChangeArrowheads="1"/>
          </p:cNvPicPr>
          <p:nvPr>
            <a:wavAudioFile r:embed="rId6" name="03 - песня мамонтёнка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6516688" y="5373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58" name="Picture 74">
            <a:hlinkClick r:id="" action="ppaction://media"/>
          </p:cNvPr>
          <p:cNvPicPr>
            <a:picLocks noRot="1" noChangeAspect="1" noChangeArrowheads="1"/>
          </p:cNvPicPr>
          <p:nvPr>
            <a:wavAudioFile r:embed="rId7" name="04 - танец утят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067175" y="3573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59" name="Picture 75">
            <a:hlinkClick r:id="" action="ppaction://media"/>
          </p:cNvPr>
          <p:cNvPicPr>
            <a:picLocks noRot="1" noChangeAspect="1" noChangeArrowheads="1"/>
          </p:cNvPicPr>
          <p:nvPr>
            <a:wavAudioFile r:embed="rId8" name="07 - чип и дейл 2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1476375" y="5373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1" name="Picture 77">
            <a:hlinkClick r:id="" action="ppaction://media"/>
          </p:cNvPr>
          <p:cNvPicPr>
            <a:picLocks noRot="1" noChangeAspect="1" noChangeArrowheads="1"/>
          </p:cNvPicPr>
          <p:nvPr>
            <a:wavAudioFile r:embed="rId9" name="01 - люси-1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067175" y="17002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99" name="Text Box 78"/>
          <p:cNvSpPr txBox="1">
            <a:spLocks noChangeArrowheads="1"/>
          </p:cNvSpPr>
          <p:nvPr/>
        </p:nvSpPr>
        <p:spPr bwMode="auto">
          <a:xfrm>
            <a:off x="611188" y="1989138"/>
            <a:ext cx="2735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«А может быть ворона»</a:t>
            </a:r>
          </a:p>
        </p:txBody>
      </p:sp>
      <p:sp>
        <p:nvSpPr>
          <p:cNvPr id="19500" name="Text Box 79"/>
          <p:cNvSpPr txBox="1">
            <a:spLocks noChangeArrowheads="1"/>
          </p:cNvSpPr>
          <p:nvPr/>
        </p:nvSpPr>
        <p:spPr bwMode="auto">
          <a:xfrm>
            <a:off x="3203575" y="1989138"/>
            <a:ext cx="2735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«Люси»</a:t>
            </a:r>
          </a:p>
        </p:txBody>
      </p:sp>
      <p:sp>
        <p:nvSpPr>
          <p:cNvPr id="19501" name="Text Box 80"/>
          <p:cNvSpPr txBox="1">
            <a:spLocks noChangeArrowheads="1"/>
          </p:cNvSpPr>
          <p:nvPr/>
        </p:nvSpPr>
        <p:spPr bwMode="auto">
          <a:xfrm>
            <a:off x="5651500" y="1989138"/>
            <a:ext cx="2735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«Лесной олень»</a:t>
            </a:r>
          </a:p>
        </p:txBody>
      </p:sp>
      <p:sp>
        <p:nvSpPr>
          <p:cNvPr id="19502" name="Text Box 81"/>
          <p:cNvSpPr txBox="1">
            <a:spLocks noChangeArrowheads="1"/>
          </p:cNvSpPr>
          <p:nvPr/>
        </p:nvSpPr>
        <p:spPr bwMode="auto">
          <a:xfrm>
            <a:off x="611188" y="3860800"/>
            <a:ext cx="2735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«Неприятность мы переживём»</a:t>
            </a:r>
          </a:p>
        </p:txBody>
      </p:sp>
      <p:sp>
        <p:nvSpPr>
          <p:cNvPr id="19503" name="Text Box 82"/>
          <p:cNvSpPr txBox="1">
            <a:spLocks noChangeArrowheads="1"/>
          </p:cNvSpPr>
          <p:nvPr/>
        </p:nvSpPr>
        <p:spPr bwMode="auto">
          <a:xfrm>
            <a:off x="3276600" y="3860800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«Танец утят»</a:t>
            </a:r>
          </a:p>
        </p:txBody>
      </p:sp>
      <p:sp>
        <p:nvSpPr>
          <p:cNvPr id="19504" name="Text Box 83"/>
          <p:cNvSpPr txBox="1">
            <a:spLocks noChangeArrowheads="1"/>
          </p:cNvSpPr>
          <p:nvPr/>
        </p:nvSpPr>
        <p:spPr bwMode="auto">
          <a:xfrm>
            <a:off x="5724525" y="3860800"/>
            <a:ext cx="2735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«Почему медведь зимой спит»</a:t>
            </a:r>
          </a:p>
        </p:txBody>
      </p:sp>
      <p:sp>
        <p:nvSpPr>
          <p:cNvPr id="19505" name="Text Box 84"/>
          <p:cNvSpPr txBox="1">
            <a:spLocks noChangeArrowheads="1"/>
          </p:cNvSpPr>
          <p:nvPr/>
        </p:nvSpPr>
        <p:spPr bwMode="auto">
          <a:xfrm>
            <a:off x="611188" y="5661025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«Чип и Дейл»</a:t>
            </a:r>
          </a:p>
        </p:txBody>
      </p:sp>
      <p:sp>
        <p:nvSpPr>
          <p:cNvPr id="19506" name="Text Box 85"/>
          <p:cNvSpPr txBox="1">
            <a:spLocks noChangeArrowheads="1"/>
          </p:cNvSpPr>
          <p:nvPr/>
        </p:nvSpPr>
        <p:spPr bwMode="auto">
          <a:xfrm>
            <a:off x="3276600" y="5661025"/>
            <a:ext cx="2735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«В траве сидел кузнечик»</a:t>
            </a:r>
          </a:p>
        </p:txBody>
      </p:sp>
      <p:sp>
        <p:nvSpPr>
          <p:cNvPr id="19507" name="Text Box 86"/>
          <p:cNvSpPr txBox="1">
            <a:spLocks noChangeArrowheads="1"/>
          </p:cNvSpPr>
          <p:nvPr/>
        </p:nvSpPr>
        <p:spPr bwMode="auto">
          <a:xfrm>
            <a:off x="5795963" y="5661025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«Песня мамонтёнка»</a:t>
            </a:r>
          </a:p>
        </p:txBody>
      </p:sp>
      <p:sp useBgFill="1">
        <p:nvSpPr>
          <p:cNvPr id="67671" name="Rectangle 87"/>
          <p:cNvSpPr>
            <a:spLocks noChangeArrowheads="1"/>
          </p:cNvSpPr>
          <p:nvPr/>
        </p:nvSpPr>
        <p:spPr bwMode="auto">
          <a:xfrm>
            <a:off x="900113" y="2060575"/>
            <a:ext cx="2376487" cy="5762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7672" name="Rectangle 88"/>
          <p:cNvSpPr>
            <a:spLocks noChangeArrowheads="1"/>
          </p:cNvSpPr>
          <p:nvPr/>
        </p:nvSpPr>
        <p:spPr bwMode="auto">
          <a:xfrm>
            <a:off x="3348038" y="1989138"/>
            <a:ext cx="2376487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7673" name="Rectangle 89"/>
          <p:cNvSpPr>
            <a:spLocks noChangeArrowheads="1"/>
          </p:cNvSpPr>
          <p:nvPr/>
        </p:nvSpPr>
        <p:spPr bwMode="auto">
          <a:xfrm>
            <a:off x="6011863" y="1989138"/>
            <a:ext cx="2376487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7674" name="Rectangle 90"/>
          <p:cNvSpPr>
            <a:spLocks noChangeArrowheads="1"/>
          </p:cNvSpPr>
          <p:nvPr/>
        </p:nvSpPr>
        <p:spPr bwMode="auto">
          <a:xfrm>
            <a:off x="827088" y="3933825"/>
            <a:ext cx="2376487" cy="5746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7675" name="Rectangle 91"/>
          <p:cNvSpPr>
            <a:spLocks noChangeArrowheads="1"/>
          </p:cNvSpPr>
          <p:nvPr/>
        </p:nvSpPr>
        <p:spPr bwMode="auto">
          <a:xfrm>
            <a:off x="755650" y="5734050"/>
            <a:ext cx="2376488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513" name="Picture 63" descr="j0432551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339975" y="5949950"/>
            <a:ext cx="12588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67676" name="Rectangle 92"/>
          <p:cNvSpPr>
            <a:spLocks noChangeArrowheads="1"/>
          </p:cNvSpPr>
          <p:nvPr/>
        </p:nvSpPr>
        <p:spPr bwMode="auto">
          <a:xfrm>
            <a:off x="3492500" y="3933825"/>
            <a:ext cx="2376488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7677" name="Rectangle 93"/>
          <p:cNvSpPr>
            <a:spLocks noChangeArrowheads="1"/>
          </p:cNvSpPr>
          <p:nvPr/>
        </p:nvSpPr>
        <p:spPr bwMode="auto">
          <a:xfrm>
            <a:off x="5867400" y="3933825"/>
            <a:ext cx="2376488" cy="50323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7678" name="Rectangle 94"/>
          <p:cNvSpPr>
            <a:spLocks noChangeArrowheads="1"/>
          </p:cNvSpPr>
          <p:nvPr/>
        </p:nvSpPr>
        <p:spPr bwMode="auto">
          <a:xfrm>
            <a:off x="3563938" y="5734050"/>
            <a:ext cx="2376487" cy="50323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7648" name="Picture 64" descr="j0433800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851275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49" name="Picture 65" descr="j043151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716463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67679" name="Rectangle 95"/>
          <p:cNvSpPr>
            <a:spLocks noChangeArrowheads="1"/>
          </p:cNvSpPr>
          <p:nvPr/>
        </p:nvSpPr>
        <p:spPr bwMode="auto">
          <a:xfrm>
            <a:off x="5940425" y="5734050"/>
            <a:ext cx="2590800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520" name="Picture 66" descr="j0432529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435600" y="6069013"/>
            <a:ext cx="136842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21" name="Picture 96" descr="en00673_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2380091">
            <a:off x="2195513" y="69215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22" name="Picture 97" descr="en00673_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2380091">
            <a:off x="7235825" y="256540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23" name="Picture 98" descr="en00673_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2380091">
            <a:off x="7235825" y="69215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24" name="Picture 99" descr="en00673_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2380091">
            <a:off x="4787900" y="4365625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25" name="Picture 100" descr="en00673_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2380091">
            <a:off x="4787900" y="256540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26" name="Picture 101" descr="en00673_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2380091">
            <a:off x="4787900" y="69215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27" name="Picture 102" descr="en00673_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2380091">
            <a:off x="2195513" y="4365625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28" name="Picture 103" descr="en00673_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2380091">
            <a:off x="2195513" y="256540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29" name="Picture 104" descr="en00673_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2380091">
            <a:off x="7235825" y="4365625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5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8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75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8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7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7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8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75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75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7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75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7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76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676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676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676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676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4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7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676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676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676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676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4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7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4928" fill="hold"/>
                                        <p:tgtEl>
                                          <p:spTgt spid="676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51"/>
                  </p:tgtEl>
                </p:cond>
              </p:nextCondLst>
            </p:seq>
            <p:audio>
              <p:cMediaNode>
                <p:cTn id="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651"/>
                </p:tgtEl>
              </p:cMediaNode>
            </p:audi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7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32661" fill="hold"/>
                                        <p:tgtEl>
                                          <p:spTgt spid="676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52"/>
                  </p:tgtEl>
                </p:cond>
              </p:nextCondLst>
            </p:seq>
            <p:audio>
              <p:cMediaNode>
                <p:cTn id="1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652"/>
                </p:tgtEl>
              </p:cMediaNode>
            </p:audi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12394" fill="hold"/>
                                        <p:tgtEl>
                                          <p:spTgt spid="676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54"/>
                  </p:tgtEl>
                </p:cond>
              </p:nextCondLst>
            </p:seq>
            <p:audio>
              <p:cMediaNode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654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76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1861" fill="hold"/>
                                        <p:tgtEl>
                                          <p:spTgt spid="676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55"/>
                  </p:tgtEl>
                </p:cond>
              </p:nextCondLst>
            </p:seq>
            <p:audio>
              <p:cMediaNode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655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76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12928" fill="hold"/>
                                        <p:tgtEl>
                                          <p:spTgt spid="676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56"/>
                  </p:tgtEl>
                </p:cond>
              </p:nextCondLst>
            </p:seq>
            <p:audio>
              <p:cMediaNode>
                <p:cTn id="1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656"/>
                </p:tgtEl>
              </p:cMediaNode>
            </p:audio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676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1194" fill="hold"/>
                                        <p:tgtEl>
                                          <p:spTgt spid="676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57"/>
                  </p:tgtEl>
                </p:cond>
              </p:nextCondLst>
            </p:seq>
            <p:audio>
              <p:cMediaNode>
                <p:cTn id="1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657"/>
                </p:tgtEl>
              </p:cMediaNode>
            </p:audio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76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14261" fill="hold"/>
                                        <p:tgtEl>
                                          <p:spTgt spid="676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58"/>
                  </p:tgtEl>
                </p:cond>
              </p:nextCondLst>
            </p:seq>
            <p:audio>
              <p:cMediaNode>
                <p:cTn id="1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658"/>
                </p:tgtEl>
              </p:cMediaNode>
            </p:audio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76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13594" fill="hold"/>
                                        <p:tgtEl>
                                          <p:spTgt spid="676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59"/>
                  </p:tgtEl>
                </p:cond>
              </p:nextCondLst>
            </p:seq>
            <p:audio>
              <p:cMediaNode>
                <p:cTn id="1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659"/>
                </p:tgtEl>
              </p:cMediaNode>
            </p:audio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676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5328" fill="hold"/>
                                        <p:tgtEl>
                                          <p:spTgt spid="676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61"/>
                  </p:tgtEl>
                </p:cond>
              </p:nextCondLst>
            </p:seq>
            <p:audio>
              <p:cMediaNode>
                <p:cTn id="1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661"/>
                </p:tgtEl>
              </p:cMediaNode>
            </p:audio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676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67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7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676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67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7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76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67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7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7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67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7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67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67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7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67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67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76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67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67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7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7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67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7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67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67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79"/>
                  </p:tgtEl>
                </p:cond>
              </p:nextCondLst>
            </p:seq>
          </p:childTnLst>
        </p:cTn>
      </p:par>
    </p:tnLst>
    <p:bldLst>
      <p:bldP spid="67587" grpId="0" animBg="1"/>
      <p:bldP spid="67588" grpId="0" animBg="1"/>
      <p:bldP spid="67589" grpId="0" animBg="1"/>
      <p:bldP spid="67590" grpId="0" animBg="1"/>
      <p:bldP spid="67591" grpId="0" animBg="1"/>
      <p:bldP spid="67592" grpId="0" animBg="1"/>
      <p:bldP spid="67593" grpId="0" animBg="1"/>
      <p:bldP spid="67594" grpId="0" animBg="1"/>
      <p:bldP spid="67595" grpId="0" animBg="1"/>
      <p:bldP spid="67671" grpId="0" animBg="1"/>
      <p:bldP spid="67672" grpId="0" animBg="1"/>
      <p:bldP spid="67673" grpId="0" animBg="1"/>
      <p:bldP spid="67674" grpId="0" animBg="1"/>
      <p:bldP spid="67675" grpId="0" animBg="1"/>
      <p:bldP spid="67676" grpId="0" animBg="1"/>
      <p:bldP spid="67677" grpId="0" animBg="1"/>
      <p:bldP spid="67678" grpId="0" animBg="1"/>
      <p:bldP spid="676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1" descr="j039783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0" y="0"/>
            <a:ext cx="1403350" cy="1412875"/>
          </a:xfrm>
          <a:custGeom>
            <a:avLst/>
            <a:gdLst>
              <a:gd name="T0" fmla="*/ 701675 w 21600"/>
              <a:gd name="T1" fmla="*/ 0 h 21600"/>
              <a:gd name="T2" fmla="*/ 205500 w 21600"/>
              <a:gd name="T3" fmla="*/ 206895 h 21600"/>
              <a:gd name="T4" fmla="*/ 0 w 21600"/>
              <a:gd name="T5" fmla="*/ 706438 h 21600"/>
              <a:gd name="T6" fmla="*/ 205500 w 21600"/>
              <a:gd name="T7" fmla="*/ 1205980 h 21600"/>
              <a:gd name="T8" fmla="*/ 701675 w 21600"/>
              <a:gd name="T9" fmla="*/ 1412875 h 21600"/>
              <a:gd name="T10" fmla="*/ 1197850 w 21600"/>
              <a:gd name="T11" fmla="*/ 1205980 h 21600"/>
              <a:gd name="T12" fmla="*/ 1403350 w 21600"/>
              <a:gd name="T13" fmla="*/ 706438 h 21600"/>
              <a:gd name="T14" fmla="*/ 1197850 w 21600"/>
              <a:gd name="T15" fmla="*/ 20689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98107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12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98107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1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688" y="981075"/>
            <a:ext cx="1008062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1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2781300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1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4652963"/>
            <a:ext cx="1008063" cy="1008062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1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2781300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1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4724400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1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688" y="2781300"/>
            <a:ext cx="1008062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688" y="4724400"/>
            <a:ext cx="1008062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3" name="Text Box 21"/>
          <p:cNvSpPr txBox="1">
            <a:spLocks noChangeArrowheads="1"/>
          </p:cNvSpPr>
          <p:nvPr/>
        </p:nvSpPr>
        <p:spPr bwMode="auto">
          <a:xfrm>
            <a:off x="1763713" y="11969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1</a:t>
            </a:r>
          </a:p>
        </p:txBody>
      </p:sp>
      <p:sp>
        <p:nvSpPr>
          <p:cNvPr id="20494" name="Text Box 22"/>
          <p:cNvSpPr txBox="1">
            <a:spLocks noChangeArrowheads="1"/>
          </p:cNvSpPr>
          <p:nvPr/>
        </p:nvSpPr>
        <p:spPr bwMode="auto">
          <a:xfrm>
            <a:off x="4356100" y="11969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2</a:t>
            </a:r>
          </a:p>
        </p:txBody>
      </p:sp>
      <p:sp>
        <p:nvSpPr>
          <p:cNvPr id="20495" name="Text Box 23"/>
          <p:cNvSpPr txBox="1">
            <a:spLocks noChangeArrowheads="1"/>
          </p:cNvSpPr>
          <p:nvPr/>
        </p:nvSpPr>
        <p:spPr bwMode="auto">
          <a:xfrm>
            <a:off x="6804025" y="11969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3</a:t>
            </a:r>
          </a:p>
        </p:txBody>
      </p:sp>
      <p:sp>
        <p:nvSpPr>
          <p:cNvPr id="20496" name="Text Box 24"/>
          <p:cNvSpPr txBox="1">
            <a:spLocks noChangeArrowheads="1"/>
          </p:cNvSpPr>
          <p:nvPr/>
        </p:nvSpPr>
        <p:spPr bwMode="auto">
          <a:xfrm>
            <a:off x="1763713" y="306863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4</a:t>
            </a:r>
          </a:p>
        </p:txBody>
      </p:sp>
      <p:sp>
        <p:nvSpPr>
          <p:cNvPr id="20497" name="Text Box 25"/>
          <p:cNvSpPr txBox="1">
            <a:spLocks noChangeArrowheads="1"/>
          </p:cNvSpPr>
          <p:nvPr/>
        </p:nvSpPr>
        <p:spPr bwMode="auto">
          <a:xfrm>
            <a:off x="4356100" y="306863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5</a:t>
            </a:r>
          </a:p>
        </p:txBody>
      </p:sp>
      <p:sp>
        <p:nvSpPr>
          <p:cNvPr id="20498" name="Text Box 26"/>
          <p:cNvSpPr txBox="1">
            <a:spLocks noChangeArrowheads="1"/>
          </p:cNvSpPr>
          <p:nvPr/>
        </p:nvSpPr>
        <p:spPr bwMode="auto">
          <a:xfrm>
            <a:off x="6804025" y="306863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6</a:t>
            </a:r>
          </a:p>
        </p:txBody>
      </p:sp>
      <p:sp>
        <p:nvSpPr>
          <p:cNvPr id="20499" name="Text Box 27"/>
          <p:cNvSpPr txBox="1">
            <a:spLocks noChangeArrowheads="1"/>
          </p:cNvSpPr>
          <p:nvPr/>
        </p:nvSpPr>
        <p:spPr bwMode="auto">
          <a:xfrm>
            <a:off x="1763713" y="494188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7</a:t>
            </a:r>
          </a:p>
        </p:txBody>
      </p:sp>
      <p:sp>
        <p:nvSpPr>
          <p:cNvPr id="20500" name="Text Box 28"/>
          <p:cNvSpPr txBox="1">
            <a:spLocks noChangeArrowheads="1"/>
          </p:cNvSpPr>
          <p:nvPr/>
        </p:nvSpPr>
        <p:spPr bwMode="auto">
          <a:xfrm>
            <a:off x="4356100" y="501332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8</a:t>
            </a:r>
          </a:p>
        </p:txBody>
      </p:sp>
      <p:sp>
        <p:nvSpPr>
          <p:cNvPr id="20501" name="Text Box 29"/>
          <p:cNvSpPr txBox="1">
            <a:spLocks noChangeArrowheads="1"/>
          </p:cNvSpPr>
          <p:nvPr/>
        </p:nvSpPr>
        <p:spPr bwMode="auto">
          <a:xfrm>
            <a:off x="6804025" y="501332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9</a:t>
            </a:r>
          </a:p>
        </p:txBody>
      </p:sp>
      <p:pic>
        <p:nvPicPr>
          <p:cNvPr id="20502" name="Picture 30" descr="угадай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1042987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3" name="Picture 31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836613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4" name="Picture 32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25538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5" name="Picture 33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11188" y="1196975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6" name="Picture 34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47625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7" name="Picture 35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71550" y="1125538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8" name="Picture 36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187450" y="47625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9" name="Picture 37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42988" y="188913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0" name="Picture 38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68313" y="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1" name="Picture 39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79388" y="188913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2" name="Picture 40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27088" y="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3" name="Picture 41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187450" y="836613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71" name="Picture 6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9 - песня друзей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1476375" y="17002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72" name="Picture 6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25 - ты да я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067175" y="17002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73" name="Picture 65">
            <a:hlinkClick r:id="" action="ppaction://media"/>
          </p:cNvPr>
          <p:cNvPicPr>
            <a:picLocks noRot="1" noChangeAspect="1" noChangeArrowheads="1"/>
          </p:cNvPicPr>
          <p:nvPr>
            <a:wavAudioFile r:embed="rId3" name="20 - когда друзья со мной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6516688" y="17002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74" name="Picture 66">
            <a:hlinkClick r:id="" action="ppaction://media"/>
          </p:cNvPr>
          <p:cNvPicPr>
            <a:picLocks noRot="1" noChangeAspect="1" noChangeArrowheads="1"/>
          </p:cNvPicPr>
          <p:nvPr>
            <a:wavAudioFile r:embed="rId4" name="21 - вместе весело шагать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1476375" y="3500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75" name="Picture 67">
            <a:hlinkClick r:id="" action="ppaction://media"/>
          </p:cNvPr>
          <p:cNvPicPr>
            <a:picLocks noRot="1" noChangeAspect="1" noChangeArrowheads="1"/>
          </p:cNvPicPr>
          <p:nvPr>
            <a:wavAudioFile r:embed="rId5" name="22 - песня гены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067175" y="3500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76" name="Picture 68">
            <a:hlinkClick r:id="" action="ppaction://media"/>
          </p:cNvPr>
          <p:cNvPicPr>
            <a:picLocks noRot="1" noChangeAspect="1" noChangeArrowheads="1"/>
          </p:cNvPicPr>
          <p:nvPr>
            <a:wavAudioFile r:embed="rId6" name="23 - пополам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6516688" y="3500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77" name="Picture 69">
            <a:hlinkClick r:id="" action="ppaction://media"/>
          </p:cNvPr>
          <p:cNvPicPr>
            <a:picLocks noRot="1" noChangeAspect="1" noChangeArrowheads="1"/>
          </p:cNvPicPr>
          <p:nvPr>
            <a:wavAudioFile r:embed="rId7" name="24 - пропала собака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1476375" y="5373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82" name="Picture 74">
            <a:hlinkClick r:id="" action="ppaction://media"/>
          </p:cNvPr>
          <p:cNvPicPr>
            <a:picLocks noRot="1" noChangeAspect="1" noChangeArrowheads="1"/>
          </p:cNvPicPr>
          <p:nvPr>
            <a:wavAudioFile r:embed="rId8" name="14 - настоящий друг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067175" y="54451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83" name="Picture 75">
            <a:hlinkClick r:id="" action="ppaction://media"/>
          </p:cNvPr>
          <p:cNvPicPr>
            <a:picLocks noRot="1" noChangeAspect="1" noChangeArrowheads="1"/>
          </p:cNvPicPr>
          <p:nvPr>
            <a:wavAudioFile r:embed="rId9" name="01 - чебурашка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6516688" y="54451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3" name="Text Box 76"/>
          <p:cNvSpPr txBox="1">
            <a:spLocks noChangeArrowheads="1"/>
          </p:cNvSpPr>
          <p:nvPr/>
        </p:nvSpPr>
        <p:spPr bwMode="auto">
          <a:xfrm>
            <a:off x="3203575" y="1989138"/>
            <a:ext cx="2735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«Ты да я»</a:t>
            </a:r>
          </a:p>
        </p:txBody>
      </p:sp>
      <p:sp>
        <p:nvSpPr>
          <p:cNvPr id="20524" name="Text Box 77"/>
          <p:cNvSpPr txBox="1">
            <a:spLocks noChangeArrowheads="1"/>
          </p:cNvSpPr>
          <p:nvPr/>
        </p:nvSpPr>
        <p:spPr bwMode="auto">
          <a:xfrm>
            <a:off x="611188" y="1989138"/>
            <a:ext cx="2735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«Песня друзей»</a:t>
            </a:r>
          </a:p>
        </p:txBody>
      </p:sp>
      <p:sp>
        <p:nvSpPr>
          <p:cNvPr id="20525" name="Text Box 78"/>
          <p:cNvSpPr txBox="1">
            <a:spLocks noChangeArrowheads="1"/>
          </p:cNvSpPr>
          <p:nvPr/>
        </p:nvSpPr>
        <p:spPr bwMode="auto">
          <a:xfrm>
            <a:off x="5651500" y="1989138"/>
            <a:ext cx="2735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«Когда мои друзья со мной»</a:t>
            </a:r>
          </a:p>
        </p:txBody>
      </p:sp>
      <p:sp>
        <p:nvSpPr>
          <p:cNvPr id="20526" name="Text Box 79"/>
          <p:cNvSpPr txBox="1">
            <a:spLocks noChangeArrowheads="1"/>
          </p:cNvSpPr>
          <p:nvPr/>
        </p:nvSpPr>
        <p:spPr bwMode="auto">
          <a:xfrm>
            <a:off x="539750" y="3789363"/>
            <a:ext cx="2735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«Вместе весело шагать»</a:t>
            </a:r>
          </a:p>
        </p:txBody>
      </p:sp>
      <p:sp>
        <p:nvSpPr>
          <p:cNvPr id="20527" name="Text Box 80"/>
          <p:cNvSpPr txBox="1">
            <a:spLocks noChangeArrowheads="1"/>
          </p:cNvSpPr>
          <p:nvPr/>
        </p:nvSpPr>
        <p:spPr bwMode="auto">
          <a:xfrm>
            <a:off x="3203575" y="3789363"/>
            <a:ext cx="2735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«Пусть бегут неуклюже»</a:t>
            </a:r>
          </a:p>
        </p:txBody>
      </p:sp>
      <p:sp>
        <p:nvSpPr>
          <p:cNvPr id="20528" name="Text Box 81"/>
          <p:cNvSpPr txBox="1">
            <a:spLocks noChangeArrowheads="1"/>
          </p:cNvSpPr>
          <p:nvPr/>
        </p:nvSpPr>
        <p:spPr bwMode="auto">
          <a:xfrm>
            <a:off x="5724525" y="3789363"/>
            <a:ext cx="2735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«Пополам»</a:t>
            </a:r>
          </a:p>
        </p:txBody>
      </p:sp>
      <p:sp>
        <p:nvSpPr>
          <p:cNvPr id="20529" name="Text Box 82"/>
          <p:cNvSpPr txBox="1">
            <a:spLocks noChangeArrowheads="1"/>
          </p:cNvSpPr>
          <p:nvPr/>
        </p:nvSpPr>
        <p:spPr bwMode="auto">
          <a:xfrm>
            <a:off x="611188" y="57340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«Пропала собака»</a:t>
            </a:r>
          </a:p>
        </p:txBody>
      </p:sp>
      <p:sp>
        <p:nvSpPr>
          <p:cNvPr id="20530" name="Text Box 83"/>
          <p:cNvSpPr txBox="1">
            <a:spLocks noChangeArrowheads="1"/>
          </p:cNvSpPr>
          <p:nvPr/>
        </p:nvSpPr>
        <p:spPr bwMode="auto">
          <a:xfrm>
            <a:off x="3276600" y="5734050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«Настоящий друг»</a:t>
            </a:r>
          </a:p>
        </p:txBody>
      </p:sp>
      <p:sp>
        <p:nvSpPr>
          <p:cNvPr id="20531" name="Text Box 84"/>
          <p:cNvSpPr txBox="1">
            <a:spLocks noChangeArrowheads="1"/>
          </p:cNvSpPr>
          <p:nvPr/>
        </p:nvSpPr>
        <p:spPr bwMode="auto">
          <a:xfrm>
            <a:off x="5724525" y="5734050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«Чебурашка»</a:t>
            </a:r>
          </a:p>
        </p:txBody>
      </p:sp>
      <p:sp useBgFill="1">
        <p:nvSpPr>
          <p:cNvPr id="68693" name="Rectangle 85"/>
          <p:cNvSpPr>
            <a:spLocks noChangeArrowheads="1"/>
          </p:cNvSpPr>
          <p:nvPr/>
        </p:nvSpPr>
        <p:spPr bwMode="auto">
          <a:xfrm>
            <a:off x="900113" y="2060575"/>
            <a:ext cx="2376487" cy="5762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8694" name="Rectangle 86"/>
          <p:cNvSpPr>
            <a:spLocks noChangeArrowheads="1"/>
          </p:cNvSpPr>
          <p:nvPr/>
        </p:nvSpPr>
        <p:spPr bwMode="auto">
          <a:xfrm>
            <a:off x="900113" y="3860800"/>
            <a:ext cx="2376487" cy="5762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8695" name="Rectangle 87"/>
          <p:cNvSpPr>
            <a:spLocks noChangeArrowheads="1"/>
          </p:cNvSpPr>
          <p:nvPr/>
        </p:nvSpPr>
        <p:spPr bwMode="auto">
          <a:xfrm>
            <a:off x="900113" y="5734050"/>
            <a:ext cx="2376487" cy="5762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8696" name="Rectangle 88"/>
          <p:cNvSpPr>
            <a:spLocks noChangeArrowheads="1"/>
          </p:cNvSpPr>
          <p:nvPr/>
        </p:nvSpPr>
        <p:spPr bwMode="auto">
          <a:xfrm>
            <a:off x="3348038" y="2060575"/>
            <a:ext cx="2376487" cy="5762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8697" name="Rectangle 89"/>
          <p:cNvSpPr>
            <a:spLocks noChangeArrowheads="1"/>
          </p:cNvSpPr>
          <p:nvPr/>
        </p:nvSpPr>
        <p:spPr bwMode="auto">
          <a:xfrm>
            <a:off x="5724525" y="2060575"/>
            <a:ext cx="2592388" cy="5762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8698" name="Rectangle 90"/>
          <p:cNvSpPr>
            <a:spLocks noChangeArrowheads="1"/>
          </p:cNvSpPr>
          <p:nvPr/>
        </p:nvSpPr>
        <p:spPr bwMode="auto">
          <a:xfrm>
            <a:off x="3348038" y="3860800"/>
            <a:ext cx="2376487" cy="5762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8699" name="Rectangle 91"/>
          <p:cNvSpPr>
            <a:spLocks noChangeArrowheads="1"/>
          </p:cNvSpPr>
          <p:nvPr/>
        </p:nvSpPr>
        <p:spPr bwMode="auto">
          <a:xfrm>
            <a:off x="5795963" y="3860800"/>
            <a:ext cx="2376487" cy="5762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8700" name="Rectangle 92"/>
          <p:cNvSpPr>
            <a:spLocks noChangeArrowheads="1"/>
          </p:cNvSpPr>
          <p:nvPr/>
        </p:nvSpPr>
        <p:spPr bwMode="auto">
          <a:xfrm>
            <a:off x="5867400" y="5805488"/>
            <a:ext cx="2376488" cy="57626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8701" name="Rectangle 93"/>
          <p:cNvSpPr>
            <a:spLocks noChangeArrowheads="1"/>
          </p:cNvSpPr>
          <p:nvPr/>
        </p:nvSpPr>
        <p:spPr bwMode="auto">
          <a:xfrm>
            <a:off x="3492500" y="5734050"/>
            <a:ext cx="2376488" cy="5762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8679" name="Picture 71" descr="j0433800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851275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80" name="Picture 72" descr="j043151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716463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3" name="Picture 73" descr="j0432529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435600" y="6069013"/>
            <a:ext cx="136842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4" name="Picture 70" descr="j0432551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339975" y="5949950"/>
            <a:ext cx="12588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5" name="Picture 94" descr="en00673_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2380091">
            <a:off x="2195513" y="69215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6" name="Picture 95" descr="en00673_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2380091">
            <a:off x="7235825" y="4437063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7" name="Picture 96" descr="en00673_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2380091">
            <a:off x="4787900" y="4437063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8" name="Picture 97" descr="en00673_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2380091">
            <a:off x="7235825" y="2492375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9" name="Picture 98" descr="en00673_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2380091">
            <a:off x="2195513" y="4365625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0" name="Picture 99" descr="en00673_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2380091">
            <a:off x="2195513" y="2492375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1" name="Picture 100" descr="en00673_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2380091">
            <a:off x="4787900" y="2492375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2" name="Picture 101" descr="en00673_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2380091">
            <a:off x="7235825" y="69215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3" name="Picture 102" descr="en00673_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2380091">
            <a:off x="4787900" y="765175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8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86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6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86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8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86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0528" fill="hold"/>
                                        <p:tgtEl>
                                          <p:spTgt spid="686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71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71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86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5461" fill="hold"/>
                                        <p:tgtEl>
                                          <p:spTgt spid="686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72"/>
                  </p:tgtEl>
                </p:cond>
              </p:nextCondLst>
            </p:seq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72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86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5194" fill="hold"/>
                                        <p:tgtEl>
                                          <p:spTgt spid="686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73"/>
                  </p:tgtEl>
                </p:cond>
              </p:nextCondLst>
            </p:seq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7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8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2794" fill="hold"/>
                                        <p:tgtEl>
                                          <p:spTgt spid="686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74"/>
                  </p:tgtEl>
                </p:cond>
              </p:nextCondLst>
            </p:seq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74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8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9994" fill="hold"/>
                                        <p:tgtEl>
                                          <p:spTgt spid="686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75"/>
                  </p:tgtEl>
                </p:cond>
              </p:nextCondLst>
            </p:seq>
            <p:audio>
              <p:cMediaNode>
                <p:cTn id="1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75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8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23728" fill="hold"/>
                                        <p:tgtEl>
                                          <p:spTgt spid="686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76"/>
                  </p:tgtEl>
                </p:cond>
              </p:nextCondLst>
            </p:seq>
            <p:audio>
              <p:cMediaNode>
                <p:cTn id="10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76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31328" fill="hold"/>
                                        <p:tgtEl>
                                          <p:spTgt spid="686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77"/>
                  </p:tgtEl>
                </p:cond>
              </p:nextCondLst>
            </p:seq>
            <p:audio>
              <p:cMediaNode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77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8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68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68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686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68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79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686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686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686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686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686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8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86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13994" fill="hold"/>
                                        <p:tgtEl>
                                          <p:spTgt spid="686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82"/>
                  </p:tgtEl>
                </p:cond>
              </p:nextCondLst>
            </p:seq>
            <p:audio>
              <p:cMediaNode>
                <p:cTn id="1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82"/>
                </p:tgtEl>
              </p:cMediaNode>
            </p:audio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686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1594" fill="hold"/>
                                        <p:tgtEl>
                                          <p:spTgt spid="686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83"/>
                  </p:tgtEl>
                </p:cond>
              </p:nextCondLst>
            </p:seq>
            <p:audio>
              <p:cMediaNode>
                <p:cTn id="1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83"/>
                </p:tgtEl>
              </p:cMediaNode>
            </p:audio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68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68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9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68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68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94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86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68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9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86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68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9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686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68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97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68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68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9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686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68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9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8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68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700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68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68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701"/>
                  </p:tgtEl>
                </p:cond>
              </p:nextCondLst>
            </p:seq>
          </p:childTnLst>
        </p:cTn>
      </p:par>
    </p:tnLst>
    <p:bldLst>
      <p:bldP spid="68611" grpId="0" animBg="1"/>
      <p:bldP spid="68612" grpId="0" animBg="1"/>
      <p:bldP spid="68613" grpId="0" animBg="1"/>
      <p:bldP spid="68614" grpId="0" animBg="1"/>
      <p:bldP spid="68615" grpId="0" animBg="1"/>
      <p:bldP spid="68616" grpId="0" animBg="1"/>
      <p:bldP spid="68617" grpId="0" animBg="1"/>
      <p:bldP spid="68618" grpId="0" animBg="1"/>
      <p:bldP spid="68619" grpId="0" animBg="1"/>
      <p:bldP spid="68693" grpId="0" animBg="1"/>
      <p:bldP spid="68694" grpId="0" animBg="1"/>
      <p:bldP spid="68695" grpId="0" animBg="1"/>
      <p:bldP spid="68696" grpId="0" animBg="1"/>
      <p:bldP spid="68697" grpId="0" animBg="1"/>
      <p:bldP spid="68698" grpId="0" animBg="1"/>
      <p:bldP spid="68699" grpId="0" animBg="1"/>
      <p:bldP spid="68700" grpId="0" animBg="1"/>
      <p:bldP spid="687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8" descr="j03978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92275" y="2636838"/>
            <a:ext cx="5761038" cy="1152525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6" name="AutoShap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8313" y="620713"/>
            <a:ext cx="2303462" cy="719137"/>
          </a:xfrm>
          <a:prstGeom prst="ribbon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7" name="AutoShap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92500" y="620713"/>
            <a:ext cx="2303463" cy="719137"/>
          </a:xfrm>
          <a:prstGeom prst="ribbon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8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300788" y="620713"/>
            <a:ext cx="2303462" cy="719137"/>
          </a:xfrm>
          <a:prstGeom prst="ribbon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Text Box 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042988" y="620713"/>
            <a:ext cx="1081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1 тур</a:t>
            </a:r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4067175" y="620713"/>
            <a:ext cx="1081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2 тур</a:t>
            </a:r>
          </a:p>
        </p:txBody>
      </p:sp>
      <p:sp>
        <p:nvSpPr>
          <p:cNvPr id="3081" name="Text Box 11"/>
          <p:cNvSpPr txBox="1">
            <a:spLocks noChangeArrowheads="1"/>
          </p:cNvSpPr>
          <p:nvPr/>
        </p:nvSpPr>
        <p:spPr bwMode="auto">
          <a:xfrm>
            <a:off x="6877050" y="620713"/>
            <a:ext cx="1081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3 тур</a:t>
            </a:r>
          </a:p>
        </p:txBody>
      </p:sp>
      <p:sp>
        <p:nvSpPr>
          <p:cNvPr id="3082" name="Text Box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835150" y="2924175"/>
            <a:ext cx="5545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3333CC"/>
                </a:solidFill>
              </a:rPr>
              <a:t>Мелодии</a:t>
            </a:r>
          </a:p>
        </p:txBody>
      </p:sp>
      <p:pic>
        <p:nvPicPr>
          <p:cNvPr id="3083" name="Picture 13" descr="j043254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2050353">
            <a:off x="220663" y="2790825"/>
            <a:ext cx="143986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4" descr="j043254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27313" y="4652963"/>
            <a:ext cx="86518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5" descr="j043254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839874">
            <a:off x="7596188" y="1844675"/>
            <a:ext cx="9271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6" descr="j043254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9700" y="4365625"/>
            <a:ext cx="647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7" descr="j043254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67175" y="5500688"/>
            <a:ext cx="86518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9" descr="j043267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97838" y="5811838"/>
            <a:ext cx="1046162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8"/>
                  </p:tgtEl>
                </p:cond>
              </p:nextCondLst>
            </p:seq>
          </p:childTnLst>
        </p:cTn>
      </p:par>
    </p:tnLst>
    <p:bldLst>
      <p:bldP spid="51206" grpId="0" animBg="1"/>
      <p:bldP spid="51207" grpId="0" animBg="1"/>
      <p:bldP spid="5120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1" descr="j039783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AutoShape 2"/>
          <p:cNvSpPr>
            <a:spLocks noChangeArrowheads="1"/>
          </p:cNvSpPr>
          <p:nvPr/>
        </p:nvSpPr>
        <p:spPr bwMode="auto">
          <a:xfrm>
            <a:off x="0" y="0"/>
            <a:ext cx="1403350" cy="1412875"/>
          </a:xfrm>
          <a:custGeom>
            <a:avLst/>
            <a:gdLst>
              <a:gd name="T0" fmla="*/ 701675 w 21600"/>
              <a:gd name="T1" fmla="*/ 0 h 21600"/>
              <a:gd name="T2" fmla="*/ 205500 w 21600"/>
              <a:gd name="T3" fmla="*/ 206895 h 21600"/>
              <a:gd name="T4" fmla="*/ 0 w 21600"/>
              <a:gd name="T5" fmla="*/ 706438 h 21600"/>
              <a:gd name="T6" fmla="*/ 205500 w 21600"/>
              <a:gd name="T7" fmla="*/ 1205980 h 21600"/>
              <a:gd name="T8" fmla="*/ 701675 w 21600"/>
              <a:gd name="T9" fmla="*/ 1412875 h 21600"/>
              <a:gd name="T10" fmla="*/ 1197850 w 21600"/>
              <a:gd name="T11" fmla="*/ 1205980 h 21600"/>
              <a:gd name="T12" fmla="*/ 1403350 w 21600"/>
              <a:gd name="T13" fmla="*/ 706438 h 21600"/>
              <a:gd name="T14" fmla="*/ 1197850 w 21600"/>
              <a:gd name="T15" fmla="*/ 20689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963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98107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9636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98107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963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688" y="981075"/>
            <a:ext cx="1008062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963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2781300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963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458152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964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2781300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964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458152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964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688" y="2781300"/>
            <a:ext cx="1008062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964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88125" y="458152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7" name="Text Box 21"/>
          <p:cNvSpPr txBox="1">
            <a:spLocks noChangeArrowheads="1"/>
          </p:cNvSpPr>
          <p:nvPr/>
        </p:nvSpPr>
        <p:spPr bwMode="auto">
          <a:xfrm>
            <a:off x="1763713" y="11969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1</a:t>
            </a:r>
          </a:p>
        </p:txBody>
      </p:sp>
      <p:sp>
        <p:nvSpPr>
          <p:cNvPr id="21518" name="Text Box 22"/>
          <p:cNvSpPr txBox="1">
            <a:spLocks noChangeArrowheads="1"/>
          </p:cNvSpPr>
          <p:nvPr/>
        </p:nvSpPr>
        <p:spPr bwMode="auto">
          <a:xfrm>
            <a:off x="4356100" y="11969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2</a:t>
            </a:r>
          </a:p>
        </p:txBody>
      </p:sp>
      <p:sp>
        <p:nvSpPr>
          <p:cNvPr id="21519" name="Text Box 23"/>
          <p:cNvSpPr txBox="1">
            <a:spLocks noChangeArrowheads="1"/>
          </p:cNvSpPr>
          <p:nvPr/>
        </p:nvSpPr>
        <p:spPr bwMode="auto">
          <a:xfrm>
            <a:off x="6804025" y="11969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3</a:t>
            </a:r>
          </a:p>
        </p:txBody>
      </p:sp>
      <p:sp>
        <p:nvSpPr>
          <p:cNvPr id="21520" name="Text Box 24"/>
          <p:cNvSpPr txBox="1">
            <a:spLocks noChangeArrowheads="1"/>
          </p:cNvSpPr>
          <p:nvPr/>
        </p:nvSpPr>
        <p:spPr bwMode="auto">
          <a:xfrm>
            <a:off x="1763713" y="306863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4</a:t>
            </a:r>
          </a:p>
        </p:txBody>
      </p:sp>
      <p:sp>
        <p:nvSpPr>
          <p:cNvPr id="21521" name="Text Box 25"/>
          <p:cNvSpPr txBox="1">
            <a:spLocks noChangeArrowheads="1"/>
          </p:cNvSpPr>
          <p:nvPr/>
        </p:nvSpPr>
        <p:spPr bwMode="auto">
          <a:xfrm>
            <a:off x="4356100" y="306863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5</a:t>
            </a:r>
          </a:p>
        </p:txBody>
      </p:sp>
      <p:sp>
        <p:nvSpPr>
          <p:cNvPr id="21522" name="Text Box 26"/>
          <p:cNvSpPr txBox="1">
            <a:spLocks noChangeArrowheads="1"/>
          </p:cNvSpPr>
          <p:nvPr/>
        </p:nvSpPr>
        <p:spPr bwMode="auto">
          <a:xfrm>
            <a:off x="6804025" y="306863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6</a:t>
            </a:r>
          </a:p>
        </p:txBody>
      </p:sp>
      <p:sp>
        <p:nvSpPr>
          <p:cNvPr id="21523" name="Text Box 27"/>
          <p:cNvSpPr txBox="1">
            <a:spLocks noChangeArrowheads="1"/>
          </p:cNvSpPr>
          <p:nvPr/>
        </p:nvSpPr>
        <p:spPr bwMode="auto">
          <a:xfrm>
            <a:off x="1763713" y="4868863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7</a:t>
            </a:r>
          </a:p>
        </p:txBody>
      </p:sp>
      <p:sp>
        <p:nvSpPr>
          <p:cNvPr id="21524" name="Text Box 28"/>
          <p:cNvSpPr txBox="1">
            <a:spLocks noChangeArrowheads="1"/>
          </p:cNvSpPr>
          <p:nvPr/>
        </p:nvSpPr>
        <p:spPr bwMode="auto">
          <a:xfrm>
            <a:off x="4356100" y="4868863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8</a:t>
            </a:r>
          </a:p>
        </p:txBody>
      </p:sp>
      <p:sp>
        <p:nvSpPr>
          <p:cNvPr id="21525" name="Text Box 29"/>
          <p:cNvSpPr txBox="1">
            <a:spLocks noChangeArrowheads="1"/>
          </p:cNvSpPr>
          <p:nvPr/>
        </p:nvSpPr>
        <p:spPr bwMode="auto">
          <a:xfrm>
            <a:off x="6877050" y="4868863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9</a:t>
            </a:r>
          </a:p>
        </p:txBody>
      </p:sp>
      <p:pic>
        <p:nvPicPr>
          <p:cNvPr id="21526" name="Picture 30" descr="угадай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1042987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7" name="Picture 31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836613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32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1125538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9" name="Picture 33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11188" y="1196975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0" name="Picture 34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47625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1" name="Picture 35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71550" y="1125538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2" name="Picture 36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187450" y="47625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3" name="Picture 37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42988" y="188913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4" name="Picture 38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68313" y="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5" name="Picture 39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79388" y="188913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6" name="Picture 40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27088" y="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7" name="Picture 41" descr="button2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187450" y="836613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99" name="Picture 6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5 - двойка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1476375" y="17002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700" name="Picture 68">
            <a:hlinkClick r:id="" action="ppaction://media"/>
          </p:cNvPr>
          <p:cNvPicPr>
            <a:picLocks noRot="1" noChangeAspect="1" noChangeArrowheads="1"/>
          </p:cNvPicPr>
          <p:nvPr>
            <a:wavAudioFile r:embed="rId2" name="09 - дважды два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067175" y="17002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701" name="Picture 69">
            <a:hlinkClick r:id="" action="ppaction://media"/>
          </p:cNvPr>
          <p:cNvPicPr>
            <a:picLocks noRot="1" noChangeAspect="1" noChangeArrowheads="1"/>
          </p:cNvPicPr>
          <p:nvPr>
            <a:wavAudioFile r:embed="rId3" name="10 - школьная страна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6516688" y="17002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702" name="Picture 70">
            <a:hlinkClick r:id="" action="ppaction://media"/>
          </p:cNvPr>
          <p:cNvPicPr>
            <a:picLocks noRot="1" noChangeAspect="1" noChangeArrowheads="1"/>
          </p:cNvPicPr>
          <p:nvPr>
            <a:wavAudioFile r:embed="rId4" name="11 - из чего же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1476375" y="3500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703" name="Picture 71">
            <a:hlinkClick r:id="" action="ppaction://media"/>
          </p:cNvPr>
          <p:cNvPicPr>
            <a:picLocks noRot="1" noChangeAspect="1" noChangeArrowheads="1"/>
          </p:cNvPicPr>
          <p:nvPr>
            <a:wavAudioFile r:embed="rId5" name="12 - первоклассник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067175" y="3500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704" name="Picture 72">
            <a:hlinkClick r:id="" action="ppaction://media"/>
          </p:cNvPr>
          <p:cNvPicPr>
            <a:picLocks noRot="1" noChangeAspect="1" noChangeArrowheads="1"/>
          </p:cNvPicPr>
          <p:nvPr>
            <a:wavAudioFile r:embed="rId6" name="13 - чему учат 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6516688" y="3500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705" name="Picture 73">
            <a:hlinkClick r:id="" action="ppaction://media"/>
          </p:cNvPr>
          <p:cNvPicPr>
            <a:picLocks noRot="1" noChangeAspect="1" noChangeArrowheads="1"/>
          </p:cNvPicPr>
          <p:nvPr>
            <a:wavAudioFile r:embed="rId7" name="15 - некогда стареть учителям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067175" y="53006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706" name="Picture 74">
            <a:hlinkClick r:id="" action="ppaction://media"/>
          </p:cNvPr>
          <p:cNvPicPr>
            <a:picLocks noRot="1" noChangeAspect="1" noChangeArrowheads="1"/>
          </p:cNvPicPr>
          <p:nvPr>
            <a:wavAudioFile r:embed="rId8" name="14 - учится надо весело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1476375" y="53006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708" name="Picture 76">
            <a:hlinkClick r:id="" action="ppaction://media"/>
          </p:cNvPr>
          <p:cNvPicPr>
            <a:picLocks noRot="1" noChangeAspect="1" noChangeArrowheads="1"/>
          </p:cNvPicPr>
          <p:nvPr>
            <a:wavAudioFile r:embed="rId9" name="02 - школьные годы 2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6588125" y="53006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47" name="Text Box 77"/>
          <p:cNvSpPr txBox="1">
            <a:spLocks noChangeArrowheads="1"/>
          </p:cNvSpPr>
          <p:nvPr/>
        </p:nvSpPr>
        <p:spPr bwMode="auto">
          <a:xfrm>
            <a:off x="611188" y="1989138"/>
            <a:ext cx="2735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«Двойка»</a:t>
            </a:r>
          </a:p>
        </p:txBody>
      </p:sp>
      <p:sp>
        <p:nvSpPr>
          <p:cNvPr id="21548" name="Text Box 78"/>
          <p:cNvSpPr txBox="1">
            <a:spLocks noChangeArrowheads="1"/>
          </p:cNvSpPr>
          <p:nvPr/>
        </p:nvSpPr>
        <p:spPr bwMode="auto">
          <a:xfrm>
            <a:off x="3203575" y="1989138"/>
            <a:ext cx="2735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«Дважды два четыре»</a:t>
            </a:r>
          </a:p>
        </p:txBody>
      </p:sp>
      <p:sp>
        <p:nvSpPr>
          <p:cNvPr id="21549" name="Text Box 79"/>
          <p:cNvSpPr txBox="1">
            <a:spLocks noChangeArrowheads="1"/>
          </p:cNvSpPr>
          <p:nvPr/>
        </p:nvSpPr>
        <p:spPr bwMode="auto">
          <a:xfrm>
            <a:off x="5724525" y="1989138"/>
            <a:ext cx="2735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«Школьная страна»</a:t>
            </a:r>
          </a:p>
        </p:txBody>
      </p:sp>
      <p:sp>
        <p:nvSpPr>
          <p:cNvPr id="21550" name="Text Box 80"/>
          <p:cNvSpPr txBox="1">
            <a:spLocks noChangeArrowheads="1"/>
          </p:cNvSpPr>
          <p:nvPr/>
        </p:nvSpPr>
        <p:spPr bwMode="auto">
          <a:xfrm>
            <a:off x="611188" y="3789363"/>
            <a:ext cx="2735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«Из чего же»</a:t>
            </a:r>
          </a:p>
        </p:txBody>
      </p:sp>
      <p:sp>
        <p:nvSpPr>
          <p:cNvPr id="21551" name="Text Box 81"/>
          <p:cNvSpPr txBox="1">
            <a:spLocks noChangeArrowheads="1"/>
          </p:cNvSpPr>
          <p:nvPr/>
        </p:nvSpPr>
        <p:spPr bwMode="auto">
          <a:xfrm>
            <a:off x="3203575" y="3789363"/>
            <a:ext cx="2735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«Первоклассник»</a:t>
            </a:r>
          </a:p>
        </p:txBody>
      </p:sp>
      <p:sp>
        <p:nvSpPr>
          <p:cNvPr id="21552" name="Text Box 82"/>
          <p:cNvSpPr txBox="1">
            <a:spLocks noChangeArrowheads="1"/>
          </p:cNvSpPr>
          <p:nvPr/>
        </p:nvSpPr>
        <p:spPr bwMode="auto">
          <a:xfrm>
            <a:off x="5651500" y="3789363"/>
            <a:ext cx="2735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«Чему учат в школе»</a:t>
            </a:r>
          </a:p>
        </p:txBody>
      </p:sp>
      <p:sp>
        <p:nvSpPr>
          <p:cNvPr id="21553" name="Text Box 83"/>
          <p:cNvSpPr txBox="1">
            <a:spLocks noChangeArrowheads="1"/>
          </p:cNvSpPr>
          <p:nvPr/>
        </p:nvSpPr>
        <p:spPr bwMode="auto">
          <a:xfrm>
            <a:off x="611188" y="5589588"/>
            <a:ext cx="2735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«Учиться надо весело»</a:t>
            </a:r>
          </a:p>
        </p:txBody>
      </p:sp>
      <p:sp>
        <p:nvSpPr>
          <p:cNvPr id="21554" name="Text Box 84"/>
          <p:cNvSpPr txBox="1">
            <a:spLocks noChangeArrowheads="1"/>
          </p:cNvSpPr>
          <p:nvPr/>
        </p:nvSpPr>
        <p:spPr bwMode="auto">
          <a:xfrm>
            <a:off x="3203575" y="5589588"/>
            <a:ext cx="2735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«Некогда стареть учителям»</a:t>
            </a:r>
          </a:p>
        </p:txBody>
      </p:sp>
      <p:sp>
        <p:nvSpPr>
          <p:cNvPr id="21555" name="Text Box 85"/>
          <p:cNvSpPr txBox="1">
            <a:spLocks noChangeArrowheads="1"/>
          </p:cNvSpPr>
          <p:nvPr/>
        </p:nvSpPr>
        <p:spPr bwMode="auto">
          <a:xfrm>
            <a:off x="5795963" y="5589588"/>
            <a:ext cx="2735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«Школьные годы»</a:t>
            </a:r>
          </a:p>
        </p:txBody>
      </p:sp>
      <p:sp useBgFill="1">
        <p:nvSpPr>
          <p:cNvPr id="69718" name="Rectangle 86"/>
          <p:cNvSpPr>
            <a:spLocks noChangeArrowheads="1"/>
          </p:cNvSpPr>
          <p:nvPr/>
        </p:nvSpPr>
        <p:spPr bwMode="auto">
          <a:xfrm>
            <a:off x="900113" y="2060575"/>
            <a:ext cx="2376487" cy="5762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9719" name="Rectangle 87"/>
          <p:cNvSpPr>
            <a:spLocks noChangeArrowheads="1"/>
          </p:cNvSpPr>
          <p:nvPr/>
        </p:nvSpPr>
        <p:spPr bwMode="auto">
          <a:xfrm>
            <a:off x="971550" y="3789363"/>
            <a:ext cx="2376488" cy="57626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9720" name="Rectangle 88"/>
          <p:cNvSpPr>
            <a:spLocks noChangeArrowheads="1"/>
          </p:cNvSpPr>
          <p:nvPr/>
        </p:nvSpPr>
        <p:spPr bwMode="auto">
          <a:xfrm>
            <a:off x="3419475" y="2060575"/>
            <a:ext cx="2376488" cy="5762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9721" name="Rectangle 89"/>
          <p:cNvSpPr>
            <a:spLocks noChangeArrowheads="1"/>
          </p:cNvSpPr>
          <p:nvPr/>
        </p:nvSpPr>
        <p:spPr bwMode="auto">
          <a:xfrm>
            <a:off x="5940425" y="1989138"/>
            <a:ext cx="2376488" cy="57626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9722" name="Rectangle 90"/>
          <p:cNvSpPr>
            <a:spLocks noChangeArrowheads="1"/>
          </p:cNvSpPr>
          <p:nvPr/>
        </p:nvSpPr>
        <p:spPr bwMode="auto">
          <a:xfrm>
            <a:off x="3492500" y="3860800"/>
            <a:ext cx="2376488" cy="5762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9723" name="Rectangle 91"/>
          <p:cNvSpPr>
            <a:spLocks noChangeArrowheads="1"/>
          </p:cNvSpPr>
          <p:nvPr/>
        </p:nvSpPr>
        <p:spPr bwMode="auto">
          <a:xfrm>
            <a:off x="5867400" y="3789363"/>
            <a:ext cx="2447925" cy="57626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9724" name="Rectangle 92"/>
          <p:cNvSpPr>
            <a:spLocks noChangeArrowheads="1"/>
          </p:cNvSpPr>
          <p:nvPr/>
        </p:nvSpPr>
        <p:spPr bwMode="auto">
          <a:xfrm>
            <a:off x="971550" y="5661025"/>
            <a:ext cx="2376488" cy="5762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9725" name="Rectangle 93"/>
          <p:cNvSpPr>
            <a:spLocks noChangeArrowheads="1"/>
          </p:cNvSpPr>
          <p:nvPr/>
        </p:nvSpPr>
        <p:spPr bwMode="auto">
          <a:xfrm>
            <a:off x="3492500" y="5661025"/>
            <a:ext cx="2376488" cy="5762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9726" name="Rectangle 94"/>
          <p:cNvSpPr>
            <a:spLocks noChangeArrowheads="1"/>
          </p:cNvSpPr>
          <p:nvPr/>
        </p:nvSpPr>
        <p:spPr bwMode="auto">
          <a:xfrm>
            <a:off x="6084888" y="5661025"/>
            <a:ext cx="2376487" cy="5762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1565" name="Picture 66" descr="j0432529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435600" y="6069013"/>
            <a:ext cx="136842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97" name="Picture 65" descr="j0431513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716463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96" name="Picture 64" descr="j0433800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851275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8" name="Picture 63" descr="j0432551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339975" y="5949950"/>
            <a:ext cx="12588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9" name="Picture 95" descr="en00673_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2380091">
            <a:off x="2195513" y="69215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70" name="Picture 96" descr="en00673_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2380091">
            <a:off x="7308850" y="429260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71" name="Picture 97" descr="en00673_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2380091">
            <a:off x="7235825" y="2492375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72" name="Picture 98" descr="en00673_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2380091">
            <a:off x="7235825" y="69215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73" name="Picture 99" descr="en00673_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2380091">
            <a:off x="4787900" y="429260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74" name="Picture 100" descr="en00673_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2380091">
            <a:off x="4787900" y="2492375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75" name="Picture 101" descr="en00673_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2380091">
            <a:off x="2195513" y="429260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76" name="Picture 102" descr="en00673_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2380091">
            <a:off x="2195513" y="2492375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77" name="Picture 103" descr="en00673_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2380091">
            <a:off x="4787900" y="69215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3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9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3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96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96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3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96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96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96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9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4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96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96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696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696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696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696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9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96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696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696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696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696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9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96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2794" fill="hold"/>
                                        <p:tgtEl>
                                          <p:spTgt spid="696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99"/>
                  </p:tgtEl>
                </p:cond>
              </p:nextCondLst>
            </p:seq>
            <p:audio>
              <p:cMediaNode>
                <p:cTn id="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99"/>
                </p:tgtEl>
              </p:cMediaNode>
            </p:audi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9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10528" fill="hold"/>
                                        <p:tgtEl>
                                          <p:spTgt spid="697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00"/>
                  </p:tgtEl>
                </p:cond>
              </p:nextCondLst>
            </p:seq>
            <p:audio>
              <p:cMediaNode>
                <p:cTn id="1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700"/>
                </p:tgtEl>
              </p:cMediaNode>
            </p:audi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9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11728" fill="hold"/>
                                        <p:tgtEl>
                                          <p:spTgt spid="697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01"/>
                  </p:tgtEl>
                </p:cond>
              </p:nextCondLst>
            </p:seq>
            <p:audio>
              <p:cMediaNode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701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9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2528" fill="hold"/>
                                        <p:tgtEl>
                                          <p:spTgt spid="697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02"/>
                  </p:tgtEl>
                </p:cond>
              </p:nextCondLst>
            </p:seq>
            <p:audio>
              <p:cMediaNode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702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97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13061" fill="hold"/>
                                        <p:tgtEl>
                                          <p:spTgt spid="697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03"/>
                  </p:tgtEl>
                </p:cond>
              </p:nextCondLst>
            </p:seq>
            <p:audio>
              <p:cMediaNode>
                <p:cTn id="1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703"/>
                </p:tgtEl>
              </p:cMediaNode>
            </p:audio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697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2261" fill="hold"/>
                                        <p:tgtEl>
                                          <p:spTgt spid="697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04"/>
                  </p:tgtEl>
                </p:cond>
              </p:nextCondLst>
            </p:seq>
            <p:audio>
              <p:cMediaNode>
                <p:cTn id="1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704"/>
                </p:tgtEl>
              </p:cMediaNode>
            </p:audio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97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11461" fill="hold"/>
                                        <p:tgtEl>
                                          <p:spTgt spid="697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05"/>
                  </p:tgtEl>
                </p:cond>
              </p:nextCondLst>
            </p:seq>
            <p:audio>
              <p:cMediaNode>
                <p:cTn id="1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705"/>
                </p:tgtEl>
              </p:cMediaNode>
            </p:audio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9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12661" fill="hold"/>
                                        <p:tgtEl>
                                          <p:spTgt spid="697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06"/>
                  </p:tgtEl>
                </p:cond>
              </p:nextCondLst>
            </p:seq>
            <p:audio>
              <p:cMediaNode>
                <p:cTn id="1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706"/>
                </p:tgtEl>
              </p:cMediaNode>
            </p:audio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697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6261" fill="hold"/>
                                        <p:tgtEl>
                                          <p:spTgt spid="697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08"/>
                  </p:tgtEl>
                </p:cond>
              </p:nextCondLst>
            </p:seq>
            <p:audio>
              <p:cMediaNode>
                <p:cTn id="1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708"/>
                </p:tgtEl>
              </p:cMediaNode>
            </p:audio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697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69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1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697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69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1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97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69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2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97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69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2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69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69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22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69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69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23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69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69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9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69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2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69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69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26"/>
                  </p:tgtEl>
                </p:cond>
              </p:nextCondLst>
            </p:seq>
          </p:childTnLst>
        </p:cTn>
      </p:par>
    </p:tnLst>
    <p:bldLst>
      <p:bldP spid="69635" grpId="0" animBg="1"/>
      <p:bldP spid="69636" grpId="0" animBg="1"/>
      <p:bldP spid="69637" grpId="0" animBg="1"/>
      <p:bldP spid="69638" grpId="0" animBg="1"/>
      <p:bldP spid="69639" grpId="0" animBg="1"/>
      <p:bldP spid="69640" grpId="0" animBg="1"/>
      <p:bldP spid="69641" grpId="0" animBg="1"/>
      <p:bldP spid="69642" grpId="0" animBg="1"/>
      <p:bldP spid="69643" grpId="0" animBg="1"/>
      <p:bldP spid="69718" grpId="0" animBg="1"/>
      <p:bldP spid="69719" grpId="0" animBg="1"/>
      <p:bldP spid="69720" grpId="0" animBg="1"/>
      <p:bldP spid="69721" grpId="0" animBg="1"/>
      <p:bldP spid="69722" grpId="0" animBg="1"/>
      <p:bldP spid="69723" grpId="0" animBg="1"/>
      <p:bldP spid="69724" grpId="0" animBg="1"/>
      <p:bldP spid="69725" grpId="0" animBg="1"/>
      <p:bldP spid="697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3" descr="j039783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98107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60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98107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6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688" y="981075"/>
            <a:ext cx="1008062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6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270827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6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4652963"/>
            <a:ext cx="1008063" cy="1008062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6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270827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6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4652963"/>
            <a:ext cx="1008063" cy="1008062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6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688" y="2708275"/>
            <a:ext cx="1008062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6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688" y="4652963"/>
            <a:ext cx="1008062" cy="1008062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0" name="Text Box 21"/>
          <p:cNvSpPr txBox="1">
            <a:spLocks noChangeArrowheads="1"/>
          </p:cNvSpPr>
          <p:nvPr/>
        </p:nvSpPr>
        <p:spPr bwMode="auto">
          <a:xfrm>
            <a:off x="1763713" y="11969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1</a:t>
            </a:r>
          </a:p>
        </p:txBody>
      </p:sp>
      <p:sp>
        <p:nvSpPr>
          <p:cNvPr id="22541" name="Text Box 22"/>
          <p:cNvSpPr txBox="1">
            <a:spLocks noChangeArrowheads="1"/>
          </p:cNvSpPr>
          <p:nvPr/>
        </p:nvSpPr>
        <p:spPr bwMode="auto">
          <a:xfrm>
            <a:off x="4356100" y="11969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2</a:t>
            </a:r>
          </a:p>
        </p:txBody>
      </p:sp>
      <p:sp>
        <p:nvSpPr>
          <p:cNvPr id="22542" name="Text Box 23"/>
          <p:cNvSpPr txBox="1">
            <a:spLocks noChangeArrowheads="1"/>
          </p:cNvSpPr>
          <p:nvPr/>
        </p:nvSpPr>
        <p:spPr bwMode="auto">
          <a:xfrm>
            <a:off x="6804025" y="11969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3</a:t>
            </a:r>
          </a:p>
        </p:txBody>
      </p:sp>
      <p:sp>
        <p:nvSpPr>
          <p:cNvPr id="22543" name="Text Box 24"/>
          <p:cNvSpPr txBox="1">
            <a:spLocks noChangeArrowheads="1"/>
          </p:cNvSpPr>
          <p:nvPr/>
        </p:nvSpPr>
        <p:spPr bwMode="auto">
          <a:xfrm>
            <a:off x="1763713" y="299720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4</a:t>
            </a:r>
          </a:p>
        </p:txBody>
      </p:sp>
      <p:sp>
        <p:nvSpPr>
          <p:cNvPr id="22544" name="Text Box 25"/>
          <p:cNvSpPr txBox="1">
            <a:spLocks noChangeArrowheads="1"/>
          </p:cNvSpPr>
          <p:nvPr/>
        </p:nvSpPr>
        <p:spPr bwMode="auto">
          <a:xfrm>
            <a:off x="4356100" y="299720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5</a:t>
            </a:r>
          </a:p>
        </p:txBody>
      </p:sp>
      <p:sp>
        <p:nvSpPr>
          <p:cNvPr id="22545" name="Text Box 26"/>
          <p:cNvSpPr txBox="1">
            <a:spLocks noChangeArrowheads="1"/>
          </p:cNvSpPr>
          <p:nvPr/>
        </p:nvSpPr>
        <p:spPr bwMode="auto">
          <a:xfrm>
            <a:off x="6804025" y="299720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6</a:t>
            </a:r>
          </a:p>
        </p:txBody>
      </p:sp>
      <p:sp>
        <p:nvSpPr>
          <p:cNvPr id="22546" name="Text Box 27"/>
          <p:cNvSpPr txBox="1">
            <a:spLocks noChangeArrowheads="1"/>
          </p:cNvSpPr>
          <p:nvPr/>
        </p:nvSpPr>
        <p:spPr bwMode="auto">
          <a:xfrm>
            <a:off x="1763713" y="494188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7</a:t>
            </a:r>
          </a:p>
        </p:txBody>
      </p:sp>
      <p:sp>
        <p:nvSpPr>
          <p:cNvPr id="22547" name="Text Box 28"/>
          <p:cNvSpPr txBox="1">
            <a:spLocks noChangeArrowheads="1"/>
          </p:cNvSpPr>
          <p:nvPr/>
        </p:nvSpPr>
        <p:spPr bwMode="auto">
          <a:xfrm>
            <a:off x="4356100" y="494188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8</a:t>
            </a:r>
          </a:p>
        </p:txBody>
      </p:sp>
      <p:sp>
        <p:nvSpPr>
          <p:cNvPr id="22548" name="Text Box 29"/>
          <p:cNvSpPr txBox="1">
            <a:spLocks noChangeArrowheads="1"/>
          </p:cNvSpPr>
          <p:nvPr/>
        </p:nvSpPr>
        <p:spPr bwMode="auto">
          <a:xfrm>
            <a:off x="6804025" y="494188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9</a:t>
            </a:r>
          </a:p>
        </p:txBody>
      </p:sp>
      <p:sp>
        <p:nvSpPr>
          <p:cNvPr id="22549" name="WordArt 64"/>
          <p:cNvSpPr>
            <a:spLocks noChangeArrowheads="1" noChangeShapeType="1" noTextEdit="1"/>
          </p:cNvSpPr>
          <p:nvPr/>
        </p:nvSpPr>
        <p:spPr bwMode="auto">
          <a:xfrm rot="5400000">
            <a:off x="-1136650" y="3233738"/>
            <a:ext cx="3743325" cy="3905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СУПЕРИГРА</a:t>
            </a:r>
          </a:p>
        </p:txBody>
      </p:sp>
      <p:pic>
        <p:nvPicPr>
          <p:cNvPr id="70729" name="Picture 7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3 - песня винни пуха.wav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1476375" y="17002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730" name="Picture 7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04 - кабы не было зимы.wav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067175" y="17002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731" name="Picture 75">
            <a:hlinkClick r:id="" action="ppaction://media"/>
          </p:cNvPr>
          <p:cNvPicPr>
            <a:picLocks noRot="1" noChangeAspect="1" noChangeArrowheads="1"/>
          </p:cNvPicPr>
          <p:nvPr>
            <a:wavAudioFile r:embed="rId3" name="07 - серенький козлик.wav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6516688" y="17002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732" name="Picture 76">
            <a:hlinkClick r:id="" action="ppaction://media"/>
          </p:cNvPr>
          <p:cNvPicPr>
            <a:picLocks noRot="1" noChangeAspect="1" noChangeArrowheads="1"/>
          </p:cNvPicPr>
          <p:nvPr>
            <a:wavAudioFile r:embed="rId4" name="08 - бабка ёжка.wav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1476375" y="342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733" name="Picture 77">
            <a:hlinkClick r:id="" action="ppaction://media"/>
          </p:cNvPr>
          <p:cNvPicPr>
            <a:picLocks noRot="1" noChangeAspect="1" noChangeArrowheads="1"/>
          </p:cNvPicPr>
          <p:nvPr>
            <a:wavAudioFile r:embed="rId5" name="09 - спят усталые игрушки.wav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067175" y="342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734" name="Picture 78">
            <a:hlinkClick r:id="" action="ppaction://media"/>
          </p:cNvPr>
          <p:cNvPicPr>
            <a:picLocks noRot="1" noChangeAspect="1" noChangeArrowheads="1"/>
          </p:cNvPicPr>
          <p:nvPr>
            <a:wavAudioFile r:embed="rId6" name="11 - два весёлых гуся.wav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6516688" y="342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735" name="Picture 79">
            <a:hlinkClick r:id="" action="ppaction://media"/>
          </p:cNvPr>
          <p:cNvPicPr>
            <a:picLocks noRot="1" noChangeAspect="1" noChangeArrowheads="1"/>
          </p:cNvPicPr>
          <p:nvPr>
            <a:wavAudioFile r:embed="rId7" name="12 - оранжевая песня.wav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1476375" y="5373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736" name="Picture 80">
            <a:hlinkClick r:id="" action="ppaction://media"/>
          </p:cNvPr>
          <p:cNvPicPr>
            <a:picLocks noRot="1" noChangeAspect="1" noChangeArrowheads="1"/>
          </p:cNvPicPr>
          <p:nvPr>
            <a:wavAudioFile r:embed="rId8" name="13 - облака.wav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067175" y="5373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737" name="Picture 81">
            <a:hlinkClick r:id="" action="ppaction://media"/>
          </p:cNvPr>
          <p:cNvPicPr>
            <a:picLocks noRot="1" noChangeAspect="1" noChangeArrowheads="1"/>
          </p:cNvPicPr>
          <p:nvPr>
            <a:wavAudioFile r:embed="rId9" name="02 - волшебный цветок.wav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6516688" y="5373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9" name="Text Box 82"/>
          <p:cNvSpPr txBox="1">
            <a:spLocks noChangeArrowheads="1"/>
          </p:cNvSpPr>
          <p:nvPr/>
        </p:nvSpPr>
        <p:spPr bwMode="auto">
          <a:xfrm>
            <a:off x="611188" y="1989138"/>
            <a:ext cx="2735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«Песенка Винни-Пуха»</a:t>
            </a:r>
          </a:p>
        </p:txBody>
      </p:sp>
      <p:sp>
        <p:nvSpPr>
          <p:cNvPr id="22560" name="Text Box 83"/>
          <p:cNvSpPr txBox="1">
            <a:spLocks noChangeArrowheads="1"/>
          </p:cNvSpPr>
          <p:nvPr/>
        </p:nvSpPr>
        <p:spPr bwMode="auto">
          <a:xfrm>
            <a:off x="3203575" y="1989138"/>
            <a:ext cx="2735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«Кабы не было зимы»</a:t>
            </a:r>
          </a:p>
        </p:txBody>
      </p:sp>
      <p:sp>
        <p:nvSpPr>
          <p:cNvPr id="22561" name="Text Box 84"/>
          <p:cNvSpPr txBox="1">
            <a:spLocks noChangeArrowheads="1"/>
          </p:cNvSpPr>
          <p:nvPr/>
        </p:nvSpPr>
        <p:spPr bwMode="auto">
          <a:xfrm>
            <a:off x="5724525" y="1989138"/>
            <a:ext cx="2735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«Серенький козлик»</a:t>
            </a:r>
          </a:p>
        </p:txBody>
      </p:sp>
      <p:sp>
        <p:nvSpPr>
          <p:cNvPr id="22562" name="Text Box 85"/>
          <p:cNvSpPr txBox="1">
            <a:spLocks noChangeArrowheads="1"/>
          </p:cNvSpPr>
          <p:nvPr/>
        </p:nvSpPr>
        <p:spPr bwMode="auto">
          <a:xfrm>
            <a:off x="684213" y="3716338"/>
            <a:ext cx="2735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«Частушки Бабки-Ёжки»</a:t>
            </a:r>
          </a:p>
        </p:txBody>
      </p:sp>
      <p:sp>
        <p:nvSpPr>
          <p:cNvPr id="22563" name="Text Box 86"/>
          <p:cNvSpPr txBox="1">
            <a:spLocks noChangeArrowheads="1"/>
          </p:cNvSpPr>
          <p:nvPr/>
        </p:nvSpPr>
        <p:spPr bwMode="auto">
          <a:xfrm>
            <a:off x="3276600" y="3716338"/>
            <a:ext cx="2735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«Спят усталые игрушки»</a:t>
            </a:r>
          </a:p>
        </p:txBody>
      </p:sp>
      <p:sp>
        <p:nvSpPr>
          <p:cNvPr id="22564" name="Text Box 87"/>
          <p:cNvSpPr txBox="1">
            <a:spLocks noChangeArrowheads="1"/>
          </p:cNvSpPr>
          <p:nvPr/>
        </p:nvSpPr>
        <p:spPr bwMode="auto">
          <a:xfrm>
            <a:off x="5724525" y="3716338"/>
            <a:ext cx="2735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«Два весёлых гуся»</a:t>
            </a:r>
          </a:p>
        </p:txBody>
      </p:sp>
      <p:sp>
        <p:nvSpPr>
          <p:cNvPr id="22565" name="Text Box 88"/>
          <p:cNvSpPr txBox="1">
            <a:spLocks noChangeArrowheads="1"/>
          </p:cNvSpPr>
          <p:nvPr/>
        </p:nvSpPr>
        <p:spPr bwMode="auto">
          <a:xfrm>
            <a:off x="755650" y="5661025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«Оранжевая песня»</a:t>
            </a:r>
          </a:p>
        </p:txBody>
      </p:sp>
      <p:sp>
        <p:nvSpPr>
          <p:cNvPr id="22566" name="Text Box 89"/>
          <p:cNvSpPr txBox="1">
            <a:spLocks noChangeArrowheads="1"/>
          </p:cNvSpPr>
          <p:nvPr/>
        </p:nvSpPr>
        <p:spPr bwMode="auto">
          <a:xfrm>
            <a:off x="3203575" y="5661025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«Облака»</a:t>
            </a:r>
          </a:p>
        </p:txBody>
      </p:sp>
      <p:sp>
        <p:nvSpPr>
          <p:cNvPr id="22567" name="Text Box 90"/>
          <p:cNvSpPr txBox="1">
            <a:spLocks noChangeArrowheads="1"/>
          </p:cNvSpPr>
          <p:nvPr/>
        </p:nvSpPr>
        <p:spPr bwMode="auto">
          <a:xfrm>
            <a:off x="5795963" y="5661025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«Волшебный цветок»</a:t>
            </a:r>
          </a:p>
        </p:txBody>
      </p:sp>
      <p:sp useBgFill="1">
        <p:nvSpPr>
          <p:cNvPr id="70747" name="Rectangle 91"/>
          <p:cNvSpPr>
            <a:spLocks noChangeArrowheads="1"/>
          </p:cNvSpPr>
          <p:nvPr/>
        </p:nvSpPr>
        <p:spPr bwMode="auto">
          <a:xfrm>
            <a:off x="971550" y="2060575"/>
            <a:ext cx="2376488" cy="5762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70748" name="Rectangle 92"/>
          <p:cNvSpPr>
            <a:spLocks noChangeArrowheads="1"/>
          </p:cNvSpPr>
          <p:nvPr/>
        </p:nvSpPr>
        <p:spPr bwMode="auto">
          <a:xfrm>
            <a:off x="3563938" y="1989138"/>
            <a:ext cx="2376487" cy="57626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70749" name="Rectangle 93"/>
          <p:cNvSpPr>
            <a:spLocks noChangeArrowheads="1"/>
          </p:cNvSpPr>
          <p:nvPr/>
        </p:nvSpPr>
        <p:spPr bwMode="auto">
          <a:xfrm>
            <a:off x="5940425" y="1989138"/>
            <a:ext cx="2376488" cy="57626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70750" name="Rectangle 94"/>
          <p:cNvSpPr>
            <a:spLocks noChangeArrowheads="1"/>
          </p:cNvSpPr>
          <p:nvPr/>
        </p:nvSpPr>
        <p:spPr bwMode="auto">
          <a:xfrm>
            <a:off x="971550" y="3716338"/>
            <a:ext cx="2376488" cy="64928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70751" name="Rectangle 95"/>
          <p:cNvSpPr>
            <a:spLocks noChangeArrowheads="1"/>
          </p:cNvSpPr>
          <p:nvPr/>
        </p:nvSpPr>
        <p:spPr bwMode="auto">
          <a:xfrm>
            <a:off x="3492500" y="3789363"/>
            <a:ext cx="2376488" cy="57626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70752" name="Rectangle 96"/>
          <p:cNvSpPr>
            <a:spLocks noChangeArrowheads="1"/>
          </p:cNvSpPr>
          <p:nvPr/>
        </p:nvSpPr>
        <p:spPr bwMode="auto">
          <a:xfrm>
            <a:off x="5940425" y="3789363"/>
            <a:ext cx="2376488" cy="57626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70753" name="Rectangle 97"/>
          <p:cNvSpPr>
            <a:spLocks noChangeArrowheads="1"/>
          </p:cNvSpPr>
          <p:nvPr/>
        </p:nvSpPr>
        <p:spPr bwMode="auto">
          <a:xfrm>
            <a:off x="971550" y="5734050"/>
            <a:ext cx="2376488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70754" name="Rectangle 98"/>
          <p:cNvSpPr>
            <a:spLocks noChangeArrowheads="1"/>
          </p:cNvSpPr>
          <p:nvPr/>
        </p:nvSpPr>
        <p:spPr bwMode="auto">
          <a:xfrm>
            <a:off x="3419475" y="5734050"/>
            <a:ext cx="2376488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70755" name="Rectangle 99"/>
          <p:cNvSpPr>
            <a:spLocks noChangeArrowheads="1"/>
          </p:cNvSpPr>
          <p:nvPr/>
        </p:nvSpPr>
        <p:spPr bwMode="auto">
          <a:xfrm>
            <a:off x="5867400" y="5734050"/>
            <a:ext cx="2665413" cy="3587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2577" name="Picture 68" descr="j0432551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339975" y="5949950"/>
            <a:ext cx="12588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725" name="Picture 69" descr="j0433800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851275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726" name="Picture 70" descr="j043151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716463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0" name="Picture 72" descr="j0431495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508625" y="6169025"/>
            <a:ext cx="12239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1" name="Picture 100" descr="en00673_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 rot="-2380091">
            <a:off x="2195513" y="69215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2" name="Picture 101" descr="en00673_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 rot="-2380091">
            <a:off x="7235825" y="4365625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3" name="Picture 102" descr="en00673_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 rot="-2380091">
            <a:off x="7235825" y="2420938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4" name="Picture 103" descr="en00673_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 rot="-2380091">
            <a:off x="7235825" y="69215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5" name="Picture 104" descr="en00673_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 rot="-2380091">
            <a:off x="4787900" y="69215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6" name="Picture 105" descr="en00673_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 rot="-2380091">
            <a:off x="4787900" y="4365625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7" name="Picture 106" descr="en00673_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 rot="-2380091">
            <a:off x="4787900" y="2420938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8" name="Picture 107" descr="en00673_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 rot="-2380091">
            <a:off x="2195513" y="2492375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9" name="Picture 108" descr="en00673_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 rot="-2380091">
            <a:off x="2195513" y="4365625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6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5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06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06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06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06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06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06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06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0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0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707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707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707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707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2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707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707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707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707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2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0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2394" fill="hold"/>
                                        <p:tgtEl>
                                          <p:spTgt spid="707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29"/>
                  </p:tgtEl>
                </p:cond>
              </p:nextCondLst>
            </p:seq>
            <p:audio>
              <p:cMediaNode>
                <p:cTn id="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729"/>
                </p:tgtEl>
              </p:cMediaNode>
            </p:audi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07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18128" fill="hold"/>
                                        <p:tgtEl>
                                          <p:spTgt spid="707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30"/>
                  </p:tgtEl>
                </p:cond>
              </p:nextCondLst>
            </p:seq>
            <p:audio>
              <p:cMediaNode>
                <p:cTn id="1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730"/>
                </p:tgtEl>
              </p:cMediaNode>
            </p:audi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07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16128" fill="hold"/>
                                        <p:tgtEl>
                                          <p:spTgt spid="707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31"/>
                  </p:tgtEl>
                </p:cond>
              </p:nextCondLst>
            </p:seq>
            <p:audio>
              <p:cMediaNode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731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0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7194" fill="hold"/>
                                        <p:tgtEl>
                                          <p:spTgt spid="707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32"/>
                  </p:tgtEl>
                </p:cond>
              </p:nextCondLst>
            </p:seq>
            <p:audio>
              <p:cMediaNode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732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0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12261" fill="hold"/>
                                        <p:tgtEl>
                                          <p:spTgt spid="707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33"/>
                  </p:tgtEl>
                </p:cond>
              </p:nextCondLst>
            </p:seq>
            <p:audio>
              <p:cMediaNode>
                <p:cTn id="1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733"/>
                </p:tgtEl>
              </p:cMediaNode>
            </p:audio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07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8661" fill="hold"/>
                                        <p:tgtEl>
                                          <p:spTgt spid="707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34"/>
                  </p:tgtEl>
                </p:cond>
              </p:nextCondLst>
            </p:seq>
            <p:audio>
              <p:cMediaNode>
                <p:cTn id="1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734"/>
                </p:tgtEl>
              </p:cMediaNode>
            </p:audio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707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17461" fill="hold"/>
                                        <p:tgtEl>
                                          <p:spTgt spid="707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35"/>
                  </p:tgtEl>
                </p:cond>
              </p:nextCondLst>
            </p:seq>
            <p:audio>
              <p:cMediaNode>
                <p:cTn id="1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735"/>
                </p:tgtEl>
              </p:cMediaNode>
            </p:audio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07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13461" fill="hold"/>
                                        <p:tgtEl>
                                          <p:spTgt spid="707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36"/>
                  </p:tgtEl>
                </p:cond>
              </p:nextCondLst>
            </p:seq>
            <p:audio>
              <p:cMediaNode>
                <p:cTn id="1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736"/>
                </p:tgtEl>
              </p:cMediaNode>
            </p:audio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707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20794" fill="hold"/>
                                        <p:tgtEl>
                                          <p:spTgt spid="707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37"/>
                  </p:tgtEl>
                </p:cond>
              </p:nextCondLst>
            </p:seq>
            <p:audio>
              <p:cMediaNode>
                <p:cTn id="1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737"/>
                </p:tgtEl>
              </p:cMediaNode>
            </p:audio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70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70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4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0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70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4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70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70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4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70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70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5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707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70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51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707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70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52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707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70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53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707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70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54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707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70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55"/>
                  </p:tgtEl>
                </p:cond>
              </p:nextCondLst>
            </p:seq>
          </p:childTnLst>
        </p:cTn>
      </p:par>
    </p:tnLst>
    <p:bldLst>
      <p:bldP spid="70659" grpId="0" animBg="1"/>
      <p:bldP spid="70660" grpId="0" animBg="1"/>
      <p:bldP spid="70661" grpId="0" animBg="1"/>
      <p:bldP spid="70662" grpId="0" animBg="1"/>
      <p:bldP spid="70663" grpId="0" animBg="1"/>
      <p:bldP spid="70664" grpId="0" animBg="1"/>
      <p:bldP spid="70665" grpId="0" animBg="1"/>
      <p:bldP spid="70666" grpId="0" animBg="1"/>
      <p:bldP spid="70667" grpId="0" animBg="1"/>
      <p:bldP spid="70747" grpId="0" animBg="1"/>
      <p:bldP spid="70748" grpId="0" animBg="1"/>
      <p:bldP spid="70749" grpId="0" animBg="1"/>
      <p:bldP spid="70750" grpId="0" animBg="1"/>
      <p:bldP spid="70751" grpId="0" animBg="1"/>
      <p:bldP spid="70752" grpId="0" animBg="1"/>
      <p:bldP spid="70753" grpId="0" animBg="1"/>
      <p:bldP spid="70754" grpId="0" animBg="1"/>
      <p:bldP spid="707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smile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j03978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WordArt 7"/>
          <p:cNvSpPr>
            <a:spLocks noChangeArrowheads="1" noChangeShapeType="1" noTextEdit="1"/>
          </p:cNvSpPr>
          <p:nvPr/>
        </p:nvSpPr>
        <p:spPr bwMode="auto">
          <a:xfrm>
            <a:off x="323850" y="1341438"/>
            <a:ext cx="8496300" cy="23764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До новых встреч</a:t>
            </a:r>
          </a:p>
        </p:txBody>
      </p:sp>
      <p:pic>
        <p:nvPicPr>
          <p:cNvPr id="23557" name="Picture 8" descr="j04298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3500438"/>
            <a:ext cx="252095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 descr="j043253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3500438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0" descr="j043253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688" y="981075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1" descr="j043253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3644900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2" descr="j043253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5738" y="476250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3" descr="j043253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1775" y="2997200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4" descr="j043253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6375" y="836613"/>
            <a:ext cx="7921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9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 - угадай мелодию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3802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6" descr="j0432669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40650" y="5643563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17" descr="en00501_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00113" y="4221163"/>
            <a:ext cx="2663825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18" descr="en00501_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51500" y="3141663"/>
            <a:ext cx="2663825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19" descr="j043253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350043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94" fill="hold"/>
                                        <p:tgtEl>
                                          <p:spTgt spid="419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2" descr="j03978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150" y="549275"/>
            <a:ext cx="5543550" cy="863600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150" y="1700213"/>
            <a:ext cx="5543550" cy="863600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150" y="2924175"/>
            <a:ext cx="5543550" cy="863600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150" y="4149725"/>
            <a:ext cx="5543550" cy="863600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150" y="5300663"/>
            <a:ext cx="5543550" cy="863600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1979613" y="765175"/>
            <a:ext cx="410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105" name="Text Box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979613" y="765175"/>
            <a:ext cx="5329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660066"/>
                </a:solidFill>
                <a:latin typeface="Comic Sans MS" pitchFamily="66" charset="0"/>
              </a:rPr>
              <a:t>Из мультфильмов</a:t>
            </a:r>
          </a:p>
        </p:txBody>
      </p:sp>
      <p:sp>
        <p:nvSpPr>
          <p:cNvPr id="4106" name="Text Box 1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908175" y="1844675"/>
            <a:ext cx="5329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660066"/>
                </a:solidFill>
                <a:latin typeface="Comic Sans MS" pitchFamily="66" charset="0"/>
              </a:rPr>
              <a:t>Из детских фильмов</a:t>
            </a:r>
          </a:p>
        </p:txBody>
      </p:sp>
      <p:sp>
        <p:nvSpPr>
          <p:cNvPr id="4107" name="Text Box 14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979613" y="3141663"/>
            <a:ext cx="5329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660066"/>
                </a:solidFill>
                <a:latin typeface="Comic Sans MS" pitchFamily="66" charset="0"/>
              </a:rPr>
              <a:t>О животных</a:t>
            </a:r>
          </a:p>
        </p:txBody>
      </p:sp>
      <p:sp>
        <p:nvSpPr>
          <p:cNvPr id="4108" name="Text Box 15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908175" y="5516563"/>
            <a:ext cx="53292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660066"/>
                </a:solidFill>
                <a:latin typeface="Comic Sans MS" pitchFamily="66" charset="0"/>
              </a:rPr>
              <a:t>Школьные годы чудесные</a:t>
            </a:r>
          </a:p>
        </p:txBody>
      </p:sp>
      <p:sp>
        <p:nvSpPr>
          <p:cNvPr id="4109" name="Text Box 16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979613" y="4365625"/>
            <a:ext cx="5329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660066"/>
                </a:solidFill>
                <a:latin typeface="Comic Sans MS" pitchFamily="66" charset="0"/>
              </a:rPr>
              <a:t>О друзьях</a:t>
            </a:r>
          </a:p>
        </p:txBody>
      </p:sp>
      <p:pic>
        <p:nvPicPr>
          <p:cNvPr id="4110" name="Picture 17" descr="button59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0" y="765175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8" descr="button59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0" y="1989138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9" descr="button59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0" y="32131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20" descr="button59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0" y="4365625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21" descr="button59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0" y="5516563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AutoShape 23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 rot="5400000">
            <a:off x="5760244" y="2817019"/>
            <a:ext cx="4824412" cy="863600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6" name="WordArt 24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5400000">
            <a:off x="6280150" y="3017838"/>
            <a:ext cx="3743325" cy="3905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СУПЕРИГРА</a:t>
            </a:r>
          </a:p>
        </p:txBody>
      </p:sp>
      <p:pic>
        <p:nvPicPr>
          <p:cNvPr id="4117" name="Picture 27" descr="j0432675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97838" y="5811838"/>
            <a:ext cx="1046162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8" descr="j03978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WordArt 10"/>
          <p:cNvSpPr>
            <a:spLocks noChangeArrowheads="1" noChangeShapeType="1" noTextEdit="1"/>
          </p:cNvSpPr>
          <p:nvPr/>
        </p:nvSpPr>
        <p:spPr bwMode="auto">
          <a:xfrm>
            <a:off x="611188" y="549275"/>
            <a:ext cx="7777162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вопросы для 1-го отборочного тура:</a:t>
            </a:r>
          </a:p>
        </p:txBody>
      </p:sp>
      <p:pic>
        <p:nvPicPr>
          <p:cNvPr id="44043" name="Picture 11" descr="j043253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2565400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6" name="Picture 14" descr="j043253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2565400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7" name="Picture 15" descr="j043253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2636838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9" descr="j043267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97838" y="5811838"/>
            <a:ext cx="1046162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40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4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40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0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40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 descr="j03978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268538" y="1773238"/>
            <a:ext cx="46085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3333CC"/>
                </a:solidFill>
              </a:rPr>
              <a:t>От гармони он родился,</a:t>
            </a:r>
            <a:br>
              <a:rPr lang="ru-RU" sz="2800" b="1">
                <a:solidFill>
                  <a:srgbClr val="3333CC"/>
                </a:solidFill>
              </a:rPr>
            </a:br>
            <a:r>
              <a:rPr lang="ru-RU" sz="2800" b="1">
                <a:solidFill>
                  <a:srgbClr val="3333CC"/>
                </a:solidFill>
              </a:rPr>
              <a:t>С пианино подружился.</a:t>
            </a:r>
            <a:br>
              <a:rPr lang="ru-RU" sz="2800" b="1">
                <a:solidFill>
                  <a:srgbClr val="3333CC"/>
                </a:solidFill>
              </a:rPr>
            </a:br>
            <a:r>
              <a:rPr lang="ru-RU" sz="2800" b="1">
                <a:solidFill>
                  <a:srgbClr val="3333CC"/>
                </a:solidFill>
              </a:rPr>
              <a:t>Он и на баян похож.</a:t>
            </a:r>
            <a:br>
              <a:rPr lang="ru-RU" sz="2800" b="1">
                <a:solidFill>
                  <a:srgbClr val="3333CC"/>
                </a:solidFill>
              </a:rPr>
            </a:br>
            <a:r>
              <a:rPr lang="ru-RU" sz="2800" b="1">
                <a:solidFill>
                  <a:srgbClr val="3333CC"/>
                </a:solidFill>
              </a:rPr>
              <a:t>Как его ты назовёшь?</a:t>
            </a:r>
            <a:r>
              <a:rPr lang="ru-RU" sz="2800" b="1">
                <a:solidFill>
                  <a:srgbClr val="FF3399"/>
                </a:solidFill>
              </a:rPr>
              <a:t> </a:t>
            </a:r>
          </a:p>
        </p:txBody>
      </p:sp>
      <p:pic>
        <p:nvPicPr>
          <p:cNvPr id="6148" name="Picture 8" descr="red_boja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4"/>
              </a:clrFrom>
              <a:clrTo>
                <a:srgbClr val="FFFF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3500438"/>
            <a:ext cx="2808287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6149" name="Rectangle 10"/>
          <p:cNvSpPr>
            <a:spLocks noChangeArrowheads="1"/>
          </p:cNvSpPr>
          <p:nvPr/>
        </p:nvSpPr>
        <p:spPr bwMode="auto">
          <a:xfrm>
            <a:off x="5435600" y="5949950"/>
            <a:ext cx="431800" cy="3587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WordArt 11"/>
          <p:cNvSpPr>
            <a:spLocks noChangeArrowheads="1" noChangeShapeType="1" noTextEdit="1"/>
          </p:cNvSpPr>
          <p:nvPr/>
        </p:nvSpPr>
        <p:spPr bwMode="auto">
          <a:xfrm>
            <a:off x="539750" y="549275"/>
            <a:ext cx="8135938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О каком музыкальном инструменте</a:t>
            </a:r>
          </a:p>
          <a:p>
            <a:pPr algn="ctr"/>
            <a:r>
              <a:rPr lang="ru-RU" sz="3200" b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идёт речь?</a:t>
            </a:r>
          </a:p>
        </p:txBody>
      </p:sp>
      <p:pic>
        <p:nvPicPr>
          <p:cNvPr id="6151" name="Picture 13" descr="j043267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97838" y="5811838"/>
            <a:ext cx="1046162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WordArt 15"/>
          <p:cNvSpPr>
            <a:spLocks noChangeArrowheads="1" noChangeShapeType="1" noTextEdit="1"/>
          </p:cNvSpPr>
          <p:nvPr/>
        </p:nvSpPr>
        <p:spPr bwMode="auto">
          <a:xfrm>
            <a:off x="3132138" y="5876925"/>
            <a:ext cx="266541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аккордеон</a:t>
            </a:r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1835150" y="3644900"/>
            <a:ext cx="5256213" cy="2590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5E76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5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5"/>
                  </p:tgtEl>
                </p:cond>
              </p:nextCondLst>
            </p:seq>
          </p:childTnLst>
        </p:cTn>
      </p:par>
    </p:tnLst>
    <p:bldLst>
      <p:bldP spid="45060" grpId="0"/>
      <p:bldP spid="450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3" descr="j03978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195513" y="1628775"/>
            <a:ext cx="53990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3333CC"/>
                </a:solidFill>
              </a:rPr>
              <a:t>Деревянные подружки</a:t>
            </a:r>
            <a:br>
              <a:rPr lang="ru-RU" sz="2800" b="1">
                <a:solidFill>
                  <a:srgbClr val="3333CC"/>
                </a:solidFill>
              </a:rPr>
            </a:br>
            <a:r>
              <a:rPr lang="ru-RU" sz="2800" b="1">
                <a:solidFill>
                  <a:srgbClr val="3333CC"/>
                </a:solidFill>
              </a:rPr>
              <a:t>Пляшут на его макушке,</a:t>
            </a:r>
            <a:br>
              <a:rPr lang="ru-RU" sz="2800" b="1">
                <a:solidFill>
                  <a:srgbClr val="3333CC"/>
                </a:solidFill>
              </a:rPr>
            </a:br>
            <a:r>
              <a:rPr lang="ru-RU" sz="2800" b="1">
                <a:solidFill>
                  <a:srgbClr val="3333CC"/>
                </a:solidFill>
              </a:rPr>
              <a:t>Бьют его, а он гремит —</a:t>
            </a:r>
            <a:br>
              <a:rPr lang="ru-RU" sz="2800" b="1">
                <a:solidFill>
                  <a:srgbClr val="3333CC"/>
                </a:solidFill>
              </a:rPr>
            </a:br>
            <a:r>
              <a:rPr lang="ru-RU" sz="2800" b="1">
                <a:solidFill>
                  <a:srgbClr val="3333CC"/>
                </a:solidFill>
              </a:rPr>
              <a:t>В ногу всем шагать велит.</a:t>
            </a:r>
            <a:r>
              <a:rPr lang="ru-RU" sz="2800"/>
              <a:t> </a:t>
            </a:r>
            <a:r>
              <a:rPr lang="ru-RU" sz="2800" b="1"/>
              <a:t> </a:t>
            </a:r>
          </a:p>
        </p:txBody>
      </p:sp>
      <p:pic>
        <p:nvPicPr>
          <p:cNvPr id="7172" name="Picture 9" descr="61001_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3573463"/>
            <a:ext cx="2320925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2" descr="j043267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97838" y="5811838"/>
            <a:ext cx="1046162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WordArt 14"/>
          <p:cNvSpPr>
            <a:spLocks noChangeArrowheads="1" noChangeShapeType="1" noTextEdit="1"/>
          </p:cNvSpPr>
          <p:nvPr/>
        </p:nvSpPr>
        <p:spPr bwMode="auto">
          <a:xfrm>
            <a:off x="539750" y="549275"/>
            <a:ext cx="8135938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О каком музыкальном инструменте</a:t>
            </a:r>
          </a:p>
          <a:p>
            <a:pPr algn="ctr"/>
            <a:r>
              <a:rPr lang="ru-RU" sz="3200" b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идёт речь?</a:t>
            </a:r>
          </a:p>
        </p:txBody>
      </p:sp>
      <p:sp>
        <p:nvSpPr>
          <p:cNvPr id="7175" name="WordArt 15"/>
          <p:cNvSpPr>
            <a:spLocks noChangeArrowheads="1" noChangeShapeType="1" noTextEdit="1"/>
          </p:cNvSpPr>
          <p:nvPr/>
        </p:nvSpPr>
        <p:spPr bwMode="auto">
          <a:xfrm>
            <a:off x="3132138" y="5805488"/>
            <a:ext cx="266541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барабан</a:t>
            </a:r>
          </a:p>
        </p:txBody>
      </p:sp>
      <p:sp>
        <p:nvSpPr>
          <p:cNvPr id="53258" name="AutoShape 10"/>
          <p:cNvSpPr>
            <a:spLocks noChangeArrowheads="1"/>
          </p:cNvSpPr>
          <p:nvPr/>
        </p:nvSpPr>
        <p:spPr bwMode="auto">
          <a:xfrm>
            <a:off x="1979613" y="3573463"/>
            <a:ext cx="5256212" cy="2590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5E76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3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8"/>
                  </p:tgtEl>
                </p:cond>
              </p:nextCondLst>
            </p:seq>
          </p:childTnLst>
        </p:cTn>
      </p:par>
    </p:tnLst>
    <p:bldLst>
      <p:bldP spid="53252" grpId="0"/>
      <p:bldP spid="532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j03978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908175" y="1773238"/>
            <a:ext cx="56880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3333CC"/>
                </a:solidFill>
              </a:rPr>
              <a:t>Приложил к губам я трубку – </a:t>
            </a:r>
            <a:br>
              <a:rPr lang="ru-RU" sz="2800" b="1">
                <a:solidFill>
                  <a:srgbClr val="3333CC"/>
                </a:solidFill>
              </a:rPr>
            </a:br>
            <a:r>
              <a:rPr lang="ru-RU" sz="2800" b="1">
                <a:solidFill>
                  <a:srgbClr val="3333CC"/>
                </a:solidFill>
              </a:rPr>
              <a:t>Полилась по лесу трель, </a:t>
            </a:r>
            <a:br>
              <a:rPr lang="ru-RU" sz="2800" b="1">
                <a:solidFill>
                  <a:srgbClr val="3333CC"/>
                </a:solidFill>
              </a:rPr>
            </a:br>
            <a:r>
              <a:rPr lang="ru-RU" sz="2800" b="1">
                <a:solidFill>
                  <a:srgbClr val="3333CC"/>
                </a:solidFill>
              </a:rPr>
              <a:t>Инструмент тот очень хрупкий </a:t>
            </a:r>
            <a:br>
              <a:rPr lang="ru-RU" sz="2800" b="1">
                <a:solidFill>
                  <a:srgbClr val="3333CC"/>
                </a:solidFill>
              </a:rPr>
            </a:br>
            <a:r>
              <a:rPr lang="ru-RU" sz="2800" b="1">
                <a:solidFill>
                  <a:srgbClr val="3333CC"/>
                </a:solidFill>
              </a:rPr>
              <a:t>Называется</a:t>
            </a:r>
            <a:r>
              <a:rPr lang="ru-RU" sz="2800">
                <a:solidFill>
                  <a:srgbClr val="3333CC"/>
                </a:solidFill>
              </a:rPr>
              <a:t> </a:t>
            </a:r>
            <a:r>
              <a:rPr lang="ru-RU" sz="2800" b="1">
                <a:solidFill>
                  <a:srgbClr val="3333CC"/>
                </a:solidFill>
              </a:rPr>
              <a:t> …</a:t>
            </a:r>
          </a:p>
        </p:txBody>
      </p:sp>
      <p:pic>
        <p:nvPicPr>
          <p:cNvPr id="8196" name="Picture 7" descr="svirel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247123">
            <a:off x="3605213" y="3098800"/>
            <a:ext cx="19335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0" descr="j043267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97838" y="5811838"/>
            <a:ext cx="1046162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WordArt 12"/>
          <p:cNvSpPr>
            <a:spLocks noChangeArrowheads="1" noChangeShapeType="1" noTextEdit="1"/>
          </p:cNvSpPr>
          <p:nvPr/>
        </p:nvSpPr>
        <p:spPr bwMode="auto">
          <a:xfrm>
            <a:off x="539750" y="404813"/>
            <a:ext cx="8135938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О каком музыкальном инструменте</a:t>
            </a:r>
          </a:p>
          <a:p>
            <a:pPr algn="ctr"/>
            <a:r>
              <a:rPr lang="ru-RU" sz="3200" b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идёт речь?</a:t>
            </a:r>
          </a:p>
        </p:txBody>
      </p:sp>
      <p:sp>
        <p:nvSpPr>
          <p:cNvPr id="8199" name="WordArt 13"/>
          <p:cNvSpPr>
            <a:spLocks noChangeArrowheads="1" noChangeShapeType="1" noTextEdit="1"/>
          </p:cNvSpPr>
          <p:nvPr/>
        </p:nvSpPr>
        <p:spPr bwMode="auto">
          <a:xfrm>
            <a:off x="3132138" y="5876925"/>
            <a:ext cx="2665412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свирель</a:t>
            </a:r>
          </a:p>
        </p:txBody>
      </p:sp>
      <p:sp>
        <p:nvSpPr>
          <p:cNvPr id="54280" name="AutoShape 8"/>
          <p:cNvSpPr>
            <a:spLocks noChangeArrowheads="1"/>
          </p:cNvSpPr>
          <p:nvPr/>
        </p:nvSpPr>
        <p:spPr bwMode="auto">
          <a:xfrm>
            <a:off x="1979613" y="3644900"/>
            <a:ext cx="5256212" cy="2590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5E76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4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0"/>
                  </p:tgtEl>
                </p:cond>
              </p:nextCondLst>
            </p:seq>
          </p:childTnLst>
        </p:cTn>
      </p:par>
    </p:tnLst>
    <p:bldLst>
      <p:bldP spid="54276" grpId="0"/>
      <p:bldP spid="542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j03978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WordArt 2"/>
          <p:cNvSpPr>
            <a:spLocks noChangeArrowheads="1" noChangeShapeType="1" noTextEdit="1"/>
          </p:cNvSpPr>
          <p:nvPr/>
        </p:nvSpPr>
        <p:spPr bwMode="auto">
          <a:xfrm>
            <a:off x="611188" y="549275"/>
            <a:ext cx="7777162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вопросы для 2-го отборочного тура:</a:t>
            </a:r>
          </a:p>
        </p:txBody>
      </p:sp>
      <p:pic>
        <p:nvPicPr>
          <p:cNvPr id="55299" name="Picture 3" descr="j043253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2565400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 descr="j043253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2565400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 descr="j043253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2636838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 descr="j043267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97838" y="5811838"/>
            <a:ext cx="1046162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52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29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5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53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5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53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7" descr="j03978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323850" y="549275"/>
            <a:ext cx="8496300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На каком музыкальном инструменте</a:t>
            </a:r>
          </a:p>
          <a:p>
            <a:pPr algn="ctr"/>
            <a:r>
              <a:rPr lang="ru-RU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 играл волк в мультфильме  "Ну, погоди!"?</a:t>
            </a:r>
          </a:p>
        </p:txBody>
      </p:sp>
      <p:pic>
        <p:nvPicPr>
          <p:cNvPr id="10244" name="Picture 6" descr="вол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2565400"/>
            <a:ext cx="4178300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3" descr="j043267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97838" y="5811838"/>
            <a:ext cx="1046162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WordArt 16"/>
          <p:cNvSpPr>
            <a:spLocks noChangeArrowheads="1" noChangeShapeType="1" noTextEdit="1"/>
          </p:cNvSpPr>
          <p:nvPr/>
        </p:nvSpPr>
        <p:spPr bwMode="auto">
          <a:xfrm>
            <a:off x="3851275" y="5589588"/>
            <a:ext cx="2233613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гитара</a:t>
            </a:r>
          </a:p>
        </p:txBody>
      </p:sp>
      <p:sp>
        <p:nvSpPr>
          <p:cNvPr id="56338" name="AutoShape 18"/>
          <p:cNvSpPr>
            <a:spLocks noChangeArrowheads="1"/>
          </p:cNvSpPr>
          <p:nvPr/>
        </p:nvSpPr>
        <p:spPr bwMode="auto">
          <a:xfrm>
            <a:off x="2771775" y="2205038"/>
            <a:ext cx="4321175" cy="3816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5E76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48" name="Picture 8" descr="post-41149-120670089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975" y="2384425"/>
            <a:ext cx="4176713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38"/>
                  </p:tgtEl>
                </p:cond>
              </p:nextCondLst>
            </p:seq>
          </p:childTnLst>
        </p:cTn>
      </p:par>
    </p:tnLst>
    <p:bldLst>
      <p:bldP spid="56338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1474</TotalTime>
  <Words>468</Words>
  <Application>Microsoft Office PowerPoint</Application>
  <PresentationFormat>On-screen Show (4:3)</PresentationFormat>
  <Paragraphs>154</Paragraphs>
  <Slides>22</Slides>
  <Notes>0</Notes>
  <HiddenSlides>0</HiddenSlides>
  <MMClips>56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Comic Sans MS</vt:lpstr>
      <vt:lpstr>Оформление по умолчанию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Windows User</cp:lastModifiedBy>
  <cp:revision>86</cp:revision>
  <dcterms:created xsi:type="dcterms:W3CDTF">2008-08-24T20:09:40Z</dcterms:created>
  <dcterms:modified xsi:type="dcterms:W3CDTF">2017-03-03T00:24:40Z</dcterms:modified>
</cp:coreProperties>
</file>