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6" r:id="rId2"/>
    <p:sldMasterId id="2147483716" r:id="rId3"/>
  </p:sldMasterIdLst>
  <p:notesMasterIdLst>
    <p:notesMasterId r:id="rId28"/>
  </p:notesMasterIdLst>
  <p:sldIdLst>
    <p:sldId id="256" r:id="rId4"/>
    <p:sldId id="258" r:id="rId5"/>
    <p:sldId id="259" r:id="rId6"/>
    <p:sldId id="261" r:id="rId7"/>
    <p:sldId id="262" r:id="rId8"/>
    <p:sldId id="264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D1028C-A803-4051-BABD-2718CAD54899}">
          <p14:sldIdLst>
            <p14:sldId id="256"/>
            <p14:sldId id="258"/>
          </p14:sldIdLst>
        </p14:section>
        <p14:section name="МЧС, как ведомство" id="{C0C2B9CE-8D80-4BD1-A03E-0102B66F9FE4}">
          <p14:sldIdLst>
            <p14:sldId id="259"/>
            <p14:sldId id="261"/>
            <p14:sldId id="262"/>
            <p14:sldId id="264"/>
            <p14:sldId id="266"/>
            <p14:sldId id="267"/>
            <p14:sldId id="268"/>
            <p14:sldId id="270"/>
            <p14:sldId id="271"/>
          </p14:sldIdLst>
        </p14:section>
        <p14:section name="Фото транспорта мчс" id="{72254272-6F99-4AD5-BFE8-F1AC38CCD50E}">
          <p14:sldIdLst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3"/>
            <p14:sldId id="284"/>
            <p14:sldId id="285"/>
          </p14:sldIdLst>
        </p14:section>
        <p14:section name="Карта пожаров" id="{5EF0E4D3-C5EE-423F-920A-121643A4683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slide" Target="../slides/slide6.xml"/><Relationship Id="rId1" Type="http://schemas.openxmlformats.org/officeDocument/2006/relationships/slide" Target="../slides/slide9.xml"/><Relationship Id="rId5" Type="http://schemas.openxmlformats.org/officeDocument/2006/relationships/slide" Target="../slides/slide8.xml"/><Relationship Id="rId4" Type="http://schemas.openxmlformats.org/officeDocument/2006/relationships/slide" Target="../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C8C7E-F6A1-4AE1-AFD0-31D3DBFD9C5B}" type="doc">
      <dgm:prSet loTypeId="urn:microsoft.com/office/officeart/2005/8/layout/process4" loCatId="process" qsTypeId="urn:microsoft.com/office/officeart/2005/8/quickstyle/3d7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96B2525B-9430-41DE-A1C4-64C02382FB0B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Департаменты</a:t>
          </a:r>
          <a:endParaRPr lang="ru-RU" dirty="0"/>
        </a:p>
      </dgm:t>
    </dgm:pt>
    <dgm:pt modelId="{B4140CC3-A05E-4B53-B2E0-86511CC23AAF}" type="parTrans" cxnId="{85F5430A-CB7C-4513-902B-3D51705BDED8}">
      <dgm:prSet/>
      <dgm:spPr/>
      <dgm:t>
        <a:bodyPr/>
        <a:lstStyle/>
        <a:p>
          <a:endParaRPr lang="ru-RU"/>
        </a:p>
      </dgm:t>
    </dgm:pt>
    <dgm:pt modelId="{2D2BA86F-0BB3-430F-A34E-3738F0E0839C}" type="sibTrans" cxnId="{85F5430A-CB7C-4513-902B-3D51705BDED8}">
      <dgm:prSet/>
      <dgm:spPr/>
      <dgm:t>
        <a:bodyPr/>
        <a:lstStyle/>
        <a:p>
          <a:endParaRPr lang="ru-RU"/>
        </a:p>
      </dgm:t>
    </dgm:pt>
    <dgm:pt modelId="{35FA5C15-0521-4FD0-97DB-7558DBD49728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Управления</a:t>
          </a:r>
          <a:endParaRPr lang="ru-RU" dirty="0"/>
        </a:p>
      </dgm:t>
    </dgm:pt>
    <dgm:pt modelId="{AF31A3C9-44DB-4FBD-8C01-E8D2B87E9EE7}" type="parTrans" cxnId="{E96D593A-AC38-4E3B-B80D-A2C29AD38D8C}">
      <dgm:prSet/>
      <dgm:spPr/>
      <dgm:t>
        <a:bodyPr/>
        <a:lstStyle/>
        <a:p>
          <a:endParaRPr lang="ru-RU"/>
        </a:p>
      </dgm:t>
    </dgm:pt>
    <dgm:pt modelId="{526A5D97-2D83-4261-A42B-1CF5A8F05699}" type="sibTrans" cxnId="{E96D593A-AC38-4E3B-B80D-A2C29AD38D8C}">
      <dgm:prSet/>
      <dgm:spPr/>
      <dgm:t>
        <a:bodyPr/>
        <a:lstStyle/>
        <a:p>
          <a:endParaRPr lang="ru-RU"/>
        </a:p>
      </dgm:t>
    </dgm:pt>
    <dgm:pt modelId="{D5E43168-9CB8-4E67-A375-5A9439035748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3" action="ppaction://hlinksldjump"/>
            </a:rPr>
            <a:t>Территориальные органы</a:t>
          </a:r>
          <a:endParaRPr lang="ru-RU" dirty="0"/>
        </a:p>
      </dgm:t>
    </dgm:pt>
    <dgm:pt modelId="{BED3EEB9-6990-4F52-B551-A5AEEBD97C15}" type="parTrans" cxnId="{D2638238-532A-4D69-B04D-515EF448AA0E}">
      <dgm:prSet/>
      <dgm:spPr/>
      <dgm:t>
        <a:bodyPr/>
        <a:lstStyle/>
        <a:p>
          <a:endParaRPr lang="ru-RU"/>
        </a:p>
      </dgm:t>
    </dgm:pt>
    <dgm:pt modelId="{0A80532F-4185-48DE-BC8D-2791CE7C5BAC}" type="sibTrans" cxnId="{D2638238-532A-4D69-B04D-515EF448AA0E}">
      <dgm:prSet/>
      <dgm:spPr/>
      <dgm:t>
        <a:bodyPr/>
        <a:lstStyle/>
        <a:p>
          <a:endParaRPr lang="ru-RU"/>
        </a:p>
      </dgm:t>
    </dgm:pt>
    <dgm:pt modelId="{9DF4A329-C5C5-4AF6-B071-8019F5113559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4" action="ppaction://hlinksldjump"/>
            </a:rPr>
            <a:t>Спасательные воинские формирования</a:t>
          </a:r>
          <a:endParaRPr lang="ru-RU" dirty="0"/>
        </a:p>
      </dgm:t>
    </dgm:pt>
    <dgm:pt modelId="{444D6545-E13B-4DE6-8693-76D1A0859C55}" type="parTrans" cxnId="{58FE7DA7-234F-4D90-AFE7-CC43F4E486F5}">
      <dgm:prSet/>
      <dgm:spPr/>
      <dgm:t>
        <a:bodyPr/>
        <a:lstStyle/>
        <a:p>
          <a:endParaRPr lang="ru-RU"/>
        </a:p>
      </dgm:t>
    </dgm:pt>
    <dgm:pt modelId="{5EDA14A1-C4B3-47FC-91B0-B9BB1194B4B5}" type="sibTrans" cxnId="{58FE7DA7-234F-4D90-AFE7-CC43F4E486F5}">
      <dgm:prSet/>
      <dgm:spPr/>
      <dgm:t>
        <a:bodyPr/>
        <a:lstStyle/>
        <a:p>
          <a:endParaRPr lang="ru-RU"/>
        </a:p>
      </dgm:t>
    </dgm:pt>
    <dgm:pt modelId="{75F792F5-0663-497D-B431-A80C7D0228CD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5" action="ppaction://hlinksldjump"/>
            </a:rPr>
            <a:t>Научно-исследовательские учреждения</a:t>
          </a:r>
          <a:endParaRPr lang="ru-RU" dirty="0"/>
        </a:p>
      </dgm:t>
    </dgm:pt>
    <dgm:pt modelId="{F9FF9BDB-1A96-4C79-ABBB-4BA205004BAF}" type="parTrans" cxnId="{8C460912-568E-48A3-BFC6-F70BBB24C508}">
      <dgm:prSet/>
      <dgm:spPr/>
      <dgm:t>
        <a:bodyPr/>
        <a:lstStyle/>
        <a:p>
          <a:endParaRPr lang="ru-RU"/>
        </a:p>
      </dgm:t>
    </dgm:pt>
    <dgm:pt modelId="{4678DA5D-C4E7-4332-B5B1-C67EE9F61B3F}" type="sibTrans" cxnId="{8C460912-568E-48A3-BFC6-F70BBB24C508}">
      <dgm:prSet/>
      <dgm:spPr/>
      <dgm:t>
        <a:bodyPr/>
        <a:lstStyle/>
        <a:p>
          <a:endParaRPr lang="ru-RU"/>
        </a:p>
      </dgm:t>
    </dgm:pt>
    <dgm:pt modelId="{4DFF7C4B-E742-48D4-8485-9945FED9E4E3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Университеты</a:t>
          </a:r>
          <a:endParaRPr lang="ru-RU" dirty="0"/>
        </a:p>
      </dgm:t>
    </dgm:pt>
    <dgm:pt modelId="{555B8489-3217-498E-B780-5C7F2CEF1072}" type="parTrans" cxnId="{148BAC67-A2E6-4E67-AD14-E1CB7060C761}">
      <dgm:prSet/>
      <dgm:spPr/>
      <dgm:t>
        <a:bodyPr/>
        <a:lstStyle/>
        <a:p>
          <a:endParaRPr lang="ru-RU"/>
        </a:p>
      </dgm:t>
    </dgm:pt>
    <dgm:pt modelId="{C306DF1E-8B3A-4308-89D8-CF39956A0D79}" type="sibTrans" cxnId="{148BAC67-A2E6-4E67-AD14-E1CB7060C761}">
      <dgm:prSet/>
      <dgm:spPr/>
      <dgm:t>
        <a:bodyPr/>
        <a:lstStyle/>
        <a:p>
          <a:endParaRPr lang="ru-RU"/>
        </a:p>
      </dgm:t>
    </dgm:pt>
    <dgm:pt modelId="{8A81DB9D-8D12-4904-A017-9ED40A28CED5}" type="pres">
      <dgm:prSet presAssocID="{26AC8C7E-F6A1-4AE1-AFD0-31D3DBFD9C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5415FB-5BBB-4E2D-968D-0CBAD0DCD72E}" type="pres">
      <dgm:prSet presAssocID="{4DFF7C4B-E742-48D4-8485-9945FED9E4E3}" presName="boxAndChildren" presStyleCnt="0"/>
      <dgm:spPr/>
    </dgm:pt>
    <dgm:pt modelId="{0DC8F812-A1A3-4D4B-B63B-EB00774394BE}" type="pres">
      <dgm:prSet presAssocID="{4DFF7C4B-E742-48D4-8485-9945FED9E4E3}" presName="parentTextBox" presStyleLbl="node1" presStyleIdx="0" presStyleCnt="6"/>
      <dgm:spPr/>
      <dgm:t>
        <a:bodyPr/>
        <a:lstStyle/>
        <a:p>
          <a:endParaRPr lang="ru-RU"/>
        </a:p>
      </dgm:t>
    </dgm:pt>
    <dgm:pt modelId="{B6E53FE8-40AE-4113-A68D-CFA4131A28C4}" type="pres">
      <dgm:prSet presAssocID="{4678DA5D-C4E7-4332-B5B1-C67EE9F61B3F}" presName="sp" presStyleCnt="0"/>
      <dgm:spPr/>
    </dgm:pt>
    <dgm:pt modelId="{8B378110-780B-4458-A87A-DD7A843C2F52}" type="pres">
      <dgm:prSet presAssocID="{75F792F5-0663-497D-B431-A80C7D0228CD}" presName="arrowAndChildren" presStyleCnt="0"/>
      <dgm:spPr/>
    </dgm:pt>
    <dgm:pt modelId="{4A813405-E0BD-4AE1-AC75-293905A074F6}" type="pres">
      <dgm:prSet presAssocID="{75F792F5-0663-497D-B431-A80C7D0228CD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E711A6D1-2DB9-4156-92BC-FAA68770EB42}" type="pres">
      <dgm:prSet presAssocID="{5EDA14A1-C4B3-47FC-91B0-B9BB1194B4B5}" presName="sp" presStyleCnt="0"/>
      <dgm:spPr/>
    </dgm:pt>
    <dgm:pt modelId="{13C3D019-953D-4B25-8F6C-BFDFDBF09F62}" type="pres">
      <dgm:prSet presAssocID="{9DF4A329-C5C5-4AF6-B071-8019F5113559}" presName="arrowAndChildren" presStyleCnt="0"/>
      <dgm:spPr/>
    </dgm:pt>
    <dgm:pt modelId="{2A70A89B-48B8-46D9-B123-D9027A4FE126}" type="pres">
      <dgm:prSet presAssocID="{9DF4A329-C5C5-4AF6-B071-8019F5113559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7211D1C8-6EE0-4DAF-92DB-5C10AACF52AD}" type="pres">
      <dgm:prSet presAssocID="{0A80532F-4185-48DE-BC8D-2791CE7C5BAC}" presName="sp" presStyleCnt="0"/>
      <dgm:spPr/>
    </dgm:pt>
    <dgm:pt modelId="{280B695C-BAD6-49EB-9A97-F717E00ACDC2}" type="pres">
      <dgm:prSet presAssocID="{D5E43168-9CB8-4E67-A375-5A9439035748}" presName="arrowAndChildren" presStyleCnt="0"/>
      <dgm:spPr/>
    </dgm:pt>
    <dgm:pt modelId="{5B331229-F33B-4372-8A94-6C6BC1056AE8}" type="pres">
      <dgm:prSet presAssocID="{D5E43168-9CB8-4E67-A375-5A9439035748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D88B0E74-1735-4E6E-B8F8-477E1C47FD84}" type="pres">
      <dgm:prSet presAssocID="{526A5D97-2D83-4261-A42B-1CF5A8F05699}" presName="sp" presStyleCnt="0"/>
      <dgm:spPr/>
    </dgm:pt>
    <dgm:pt modelId="{C7FA0337-C3E0-4444-9DC7-F20F7CCCD9A7}" type="pres">
      <dgm:prSet presAssocID="{35FA5C15-0521-4FD0-97DB-7558DBD49728}" presName="arrowAndChildren" presStyleCnt="0"/>
      <dgm:spPr/>
    </dgm:pt>
    <dgm:pt modelId="{51A41C47-E71C-4115-92E4-3B360A0BEE5A}" type="pres">
      <dgm:prSet presAssocID="{35FA5C15-0521-4FD0-97DB-7558DBD49728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592B4EEB-6304-414D-B94E-22ACC06CEE24}" type="pres">
      <dgm:prSet presAssocID="{2D2BA86F-0BB3-430F-A34E-3738F0E0839C}" presName="sp" presStyleCnt="0"/>
      <dgm:spPr/>
    </dgm:pt>
    <dgm:pt modelId="{19275FE4-5830-4FA9-AE1D-E8D5C6F0A0BA}" type="pres">
      <dgm:prSet presAssocID="{96B2525B-9430-41DE-A1C4-64C02382FB0B}" presName="arrowAndChildren" presStyleCnt="0"/>
      <dgm:spPr/>
    </dgm:pt>
    <dgm:pt modelId="{CCC4D94A-A329-4B98-821F-1AE919B1B25F}" type="pres">
      <dgm:prSet presAssocID="{96B2525B-9430-41DE-A1C4-64C02382FB0B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E96D593A-AC38-4E3B-B80D-A2C29AD38D8C}" srcId="{26AC8C7E-F6A1-4AE1-AFD0-31D3DBFD9C5B}" destId="{35FA5C15-0521-4FD0-97DB-7558DBD49728}" srcOrd="1" destOrd="0" parTransId="{AF31A3C9-44DB-4FBD-8C01-E8D2B87E9EE7}" sibTransId="{526A5D97-2D83-4261-A42B-1CF5A8F05699}"/>
    <dgm:cxn modelId="{CE814A4E-9D06-494B-8B25-6CA946CA005A}" type="presOf" srcId="{4DFF7C4B-E742-48D4-8485-9945FED9E4E3}" destId="{0DC8F812-A1A3-4D4B-B63B-EB00774394BE}" srcOrd="0" destOrd="0" presId="urn:microsoft.com/office/officeart/2005/8/layout/process4"/>
    <dgm:cxn modelId="{85F5430A-CB7C-4513-902B-3D51705BDED8}" srcId="{26AC8C7E-F6A1-4AE1-AFD0-31D3DBFD9C5B}" destId="{96B2525B-9430-41DE-A1C4-64C02382FB0B}" srcOrd="0" destOrd="0" parTransId="{B4140CC3-A05E-4B53-B2E0-86511CC23AAF}" sibTransId="{2D2BA86F-0BB3-430F-A34E-3738F0E0839C}"/>
    <dgm:cxn modelId="{58FE7DA7-234F-4D90-AFE7-CC43F4E486F5}" srcId="{26AC8C7E-F6A1-4AE1-AFD0-31D3DBFD9C5B}" destId="{9DF4A329-C5C5-4AF6-B071-8019F5113559}" srcOrd="3" destOrd="0" parTransId="{444D6545-E13B-4DE6-8693-76D1A0859C55}" sibTransId="{5EDA14A1-C4B3-47FC-91B0-B9BB1194B4B5}"/>
    <dgm:cxn modelId="{8344CE2A-9FDF-40AA-B78B-F19D95F5AF0C}" type="presOf" srcId="{96B2525B-9430-41DE-A1C4-64C02382FB0B}" destId="{CCC4D94A-A329-4B98-821F-1AE919B1B25F}" srcOrd="0" destOrd="0" presId="urn:microsoft.com/office/officeart/2005/8/layout/process4"/>
    <dgm:cxn modelId="{D2638238-532A-4D69-B04D-515EF448AA0E}" srcId="{26AC8C7E-F6A1-4AE1-AFD0-31D3DBFD9C5B}" destId="{D5E43168-9CB8-4E67-A375-5A9439035748}" srcOrd="2" destOrd="0" parTransId="{BED3EEB9-6990-4F52-B551-A5AEEBD97C15}" sibTransId="{0A80532F-4185-48DE-BC8D-2791CE7C5BAC}"/>
    <dgm:cxn modelId="{8C460912-568E-48A3-BFC6-F70BBB24C508}" srcId="{26AC8C7E-F6A1-4AE1-AFD0-31D3DBFD9C5B}" destId="{75F792F5-0663-497D-B431-A80C7D0228CD}" srcOrd="4" destOrd="0" parTransId="{F9FF9BDB-1A96-4C79-ABBB-4BA205004BAF}" sibTransId="{4678DA5D-C4E7-4332-B5B1-C67EE9F61B3F}"/>
    <dgm:cxn modelId="{86A1DF50-3513-4EC2-B643-367AF3BFA04B}" type="presOf" srcId="{26AC8C7E-F6A1-4AE1-AFD0-31D3DBFD9C5B}" destId="{8A81DB9D-8D12-4904-A017-9ED40A28CED5}" srcOrd="0" destOrd="0" presId="urn:microsoft.com/office/officeart/2005/8/layout/process4"/>
    <dgm:cxn modelId="{148BAC67-A2E6-4E67-AD14-E1CB7060C761}" srcId="{26AC8C7E-F6A1-4AE1-AFD0-31D3DBFD9C5B}" destId="{4DFF7C4B-E742-48D4-8485-9945FED9E4E3}" srcOrd="5" destOrd="0" parTransId="{555B8489-3217-498E-B780-5C7F2CEF1072}" sibTransId="{C306DF1E-8B3A-4308-89D8-CF39956A0D79}"/>
    <dgm:cxn modelId="{B84BF86B-2BC6-41F2-A377-B946BB669F18}" type="presOf" srcId="{75F792F5-0663-497D-B431-A80C7D0228CD}" destId="{4A813405-E0BD-4AE1-AC75-293905A074F6}" srcOrd="0" destOrd="0" presId="urn:microsoft.com/office/officeart/2005/8/layout/process4"/>
    <dgm:cxn modelId="{A7231037-FB58-4B5E-937C-4FC3D2A391F5}" type="presOf" srcId="{D5E43168-9CB8-4E67-A375-5A9439035748}" destId="{5B331229-F33B-4372-8A94-6C6BC1056AE8}" srcOrd="0" destOrd="0" presId="urn:microsoft.com/office/officeart/2005/8/layout/process4"/>
    <dgm:cxn modelId="{482B9F45-B172-4BFD-AF0D-118412375B81}" type="presOf" srcId="{9DF4A329-C5C5-4AF6-B071-8019F5113559}" destId="{2A70A89B-48B8-46D9-B123-D9027A4FE126}" srcOrd="0" destOrd="0" presId="urn:microsoft.com/office/officeart/2005/8/layout/process4"/>
    <dgm:cxn modelId="{D2D7C2AA-A180-498B-9AB8-D7291CBE3337}" type="presOf" srcId="{35FA5C15-0521-4FD0-97DB-7558DBD49728}" destId="{51A41C47-E71C-4115-92E4-3B360A0BEE5A}" srcOrd="0" destOrd="0" presId="urn:microsoft.com/office/officeart/2005/8/layout/process4"/>
    <dgm:cxn modelId="{C29BA664-8703-4FB6-8C7F-065AE473BE25}" type="presParOf" srcId="{8A81DB9D-8D12-4904-A017-9ED40A28CED5}" destId="{AD5415FB-5BBB-4E2D-968D-0CBAD0DCD72E}" srcOrd="0" destOrd="0" presId="urn:microsoft.com/office/officeart/2005/8/layout/process4"/>
    <dgm:cxn modelId="{948AF992-26C3-4798-AF66-413C833B2E55}" type="presParOf" srcId="{AD5415FB-5BBB-4E2D-968D-0CBAD0DCD72E}" destId="{0DC8F812-A1A3-4D4B-B63B-EB00774394BE}" srcOrd="0" destOrd="0" presId="urn:microsoft.com/office/officeart/2005/8/layout/process4"/>
    <dgm:cxn modelId="{B7442398-7E6D-4187-A90A-B6AA8D46DF68}" type="presParOf" srcId="{8A81DB9D-8D12-4904-A017-9ED40A28CED5}" destId="{B6E53FE8-40AE-4113-A68D-CFA4131A28C4}" srcOrd="1" destOrd="0" presId="urn:microsoft.com/office/officeart/2005/8/layout/process4"/>
    <dgm:cxn modelId="{983C659E-1B3A-4B95-A175-9769B9AE6411}" type="presParOf" srcId="{8A81DB9D-8D12-4904-A017-9ED40A28CED5}" destId="{8B378110-780B-4458-A87A-DD7A843C2F52}" srcOrd="2" destOrd="0" presId="urn:microsoft.com/office/officeart/2005/8/layout/process4"/>
    <dgm:cxn modelId="{7A6792AD-DADD-402E-9862-CBB7B3B6C629}" type="presParOf" srcId="{8B378110-780B-4458-A87A-DD7A843C2F52}" destId="{4A813405-E0BD-4AE1-AC75-293905A074F6}" srcOrd="0" destOrd="0" presId="urn:microsoft.com/office/officeart/2005/8/layout/process4"/>
    <dgm:cxn modelId="{E4521FFA-DAF1-4C73-8604-CE35BED15E8C}" type="presParOf" srcId="{8A81DB9D-8D12-4904-A017-9ED40A28CED5}" destId="{E711A6D1-2DB9-4156-92BC-FAA68770EB42}" srcOrd="3" destOrd="0" presId="urn:microsoft.com/office/officeart/2005/8/layout/process4"/>
    <dgm:cxn modelId="{52165640-C0B5-417C-85D1-B25ED3037D79}" type="presParOf" srcId="{8A81DB9D-8D12-4904-A017-9ED40A28CED5}" destId="{13C3D019-953D-4B25-8F6C-BFDFDBF09F62}" srcOrd="4" destOrd="0" presId="urn:microsoft.com/office/officeart/2005/8/layout/process4"/>
    <dgm:cxn modelId="{CEA9304D-4D71-4AA5-88EB-00DABF9F8C45}" type="presParOf" srcId="{13C3D019-953D-4B25-8F6C-BFDFDBF09F62}" destId="{2A70A89B-48B8-46D9-B123-D9027A4FE126}" srcOrd="0" destOrd="0" presId="urn:microsoft.com/office/officeart/2005/8/layout/process4"/>
    <dgm:cxn modelId="{93CFA1D2-3834-4996-B83C-345AFC8CF463}" type="presParOf" srcId="{8A81DB9D-8D12-4904-A017-9ED40A28CED5}" destId="{7211D1C8-6EE0-4DAF-92DB-5C10AACF52AD}" srcOrd="5" destOrd="0" presId="urn:microsoft.com/office/officeart/2005/8/layout/process4"/>
    <dgm:cxn modelId="{AE1106C9-72F4-41B8-98E0-08A49D2EBB3B}" type="presParOf" srcId="{8A81DB9D-8D12-4904-A017-9ED40A28CED5}" destId="{280B695C-BAD6-49EB-9A97-F717E00ACDC2}" srcOrd="6" destOrd="0" presId="urn:microsoft.com/office/officeart/2005/8/layout/process4"/>
    <dgm:cxn modelId="{84B486E4-5F5C-4021-9D83-BB77A505EF63}" type="presParOf" srcId="{280B695C-BAD6-49EB-9A97-F717E00ACDC2}" destId="{5B331229-F33B-4372-8A94-6C6BC1056AE8}" srcOrd="0" destOrd="0" presId="urn:microsoft.com/office/officeart/2005/8/layout/process4"/>
    <dgm:cxn modelId="{6D44F065-319A-4CF6-9313-986DAFC53171}" type="presParOf" srcId="{8A81DB9D-8D12-4904-A017-9ED40A28CED5}" destId="{D88B0E74-1735-4E6E-B8F8-477E1C47FD84}" srcOrd="7" destOrd="0" presId="urn:microsoft.com/office/officeart/2005/8/layout/process4"/>
    <dgm:cxn modelId="{9F748397-BE78-4DE2-AC0B-C13711258112}" type="presParOf" srcId="{8A81DB9D-8D12-4904-A017-9ED40A28CED5}" destId="{C7FA0337-C3E0-4444-9DC7-F20F7CCCD9A7}" srcOrd="8" destOrd="0" presId="urn:microsoft.com/office/officeart/2005/8/layout/process4"/>
    <dgm:cxn modelId="{643AEA14-73A7-4B58-8277-45AD7D3D7164}" type="presParOf" srcId="{C7FA0337-C3E0-4444-9DC7-F20F7CCCD9A7}" destId="{51A41C47-E71C-4115-92E4-3B360A0BEE5A}" srcOrd="0" destOrd="0" presId="urn:microsoft.com/office/officeart/2005/8/layout/process4"/>
    <dgm:cxn modelId="{05B863FA-3A13-4CFF-9AFF-9A86AAE897C1}" type="presParOf" srcId="{8A81DB9D-8D12-4904-A017-9ED40A28CED5}" destId="{592B4EEB-6304-414D-B94E-22ACC06CEE24}" srcOrd="9" destOrd="0" presId="urn:microsoft.com/office/officeart/2005/8/layout/process4"/>
    <dgm:cxn modelId="{B5726F67-76B1-427E-8BF3-838FEB39E29A}" type="presParOf" srcId="{8A81DB9D-8D12-4904-A017-9ED40A28CED5}" destId="{19275FE4-5830-4FA9-AE1D-E8D5C6F0A0BA}" srcOrd="10" destOrd="0" presId="urn:microsoft.com/office/officeart/2005/8/layout/process4"/>
    <dgm:cxn modelId="{065C3945-E916-4720-989D-C2470BCBDDF0}" type="presParOf" srcId="{19275FE4-5830-4FA9-AE1D-E8D5C6F0A0BA}" destId="{CCC4D94A-A329-4B98-821F-1AE919B1B25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0F51D4-3265-48AD-852A-2CB2FFC64480}" type="doc">
      <dgm:prSet loTypeId="urn:microsoft.com/office/officeart/2005/8/layout/chevron2" loCatId="process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2D550C59-06B5-494C-A0F4-F1D371895E64}">
      <dgm:prSet/>
      <dgm:spPr/>
      <dgm:t>
        <a:bodyPr/>
        <a:lstStyle/>
        <a:p>
          <a:r>
            <a:rPr lang="ru-RU" b="0" i="0" dirty="0" smtClean="0"/>
            <a:t>Управление</a:t>
          </a:r>
          <a:endParaRPr lang="ru-RU" dirty="0"/>
        </a:p>
      </dgm:t>
    </dgm:pt>
    <dgm:pt modelId="{3E1D0E10-DA86-4D3E-9CFD-222A195D1D53}" type="parTrans" cxnId="{A11589FC-43D8-47EC-823B-5D346E985CDF}">
      <dgm:prSet/>
      <dgm:spPr/>
      <dgm:t>
        <a:bodyPr/>
        <a:lstStyle/>
        <a:p>
          <a:endParaRPr lang="ru-RU"/>
        </a:p>
      </dgm:t>
    </dgm:pt>
    <dgm:pt modelId="{5B9F4D27-2A34-48E6-B3E1-E9136FB80483}" type="sibTrans" cxnId="{A11589FC-43D8-47EC-823B-5D346E985CDF}">
      <dgm:prSet/>
      <dgm:spPr/>
      <dgm:t>
        <a:bodyPr/>
        <a:lstStyle/>
        <a:p>
          <a:endParaRPr lang="ru-RU"/>
        </a:p>
      </dgm:t>
    </dgm:pt>
    <dgm:pt modelId="{18A4A324-F68A-4D91-87DF-38D669241FAF}">
      <dgm:prSet/>
      <dgm:spPr/>
      <dgm:t>
        <a:bodyPr/>
        <a:lstStyle/>
        <a:p>
          <a:r>
            <a:rPr lang="ru-RU" dirty="0" smtClean="0"/>
            <a:t>Управление</a:t>
          </a:r>
          <a:endParaRPr lang="ru-RU" dirty="0"/>
        </a:p>
      </dgm:t>
    </dgm:pt>
    <dgm:pt modelId="{0FA764CB-9B1C-4570-B503-842B6E727346}" type="parTrans" cxnId="{7F6ADF79-4029-4CF4-A9E6-CA88FBE05DF9}">
      <dgm:prSet/>
      <dgm:spPr/>
      <dgm:t>
        <a:bodyPr/>
        <a:lstStyle/>
        <a:p>
          <a:endParaRPr lang="ru-RU"/>
        </a:p>
      </dgm:t>
    </dgm:pt>
    <dgm:pt modelId="{FD67E972-F1C1-4BD7-BE83-E3D5789361D3}" type="sibTrans" cxnId="{7F6ADF79-4029-4CF4-A9E6-CA88FBE05DF9}">
      <dgm:prSet/>
      <dgm:spPr/>
      <dgm:t>
        <a:bodyPr/>
        <a:lstStyle/>
        <a:p>
          <a:endParaRPr lang="ru-RU"/>
        </a:p>
      </dgm:t>
    </dgm:pt>
    <dgm:pt modelId="{4DA85542-60D0-4F8B-B05A-D2981E221D16}">
      <dgm:prSet/>
      <dgm:spPr/>
      <dgm:t>
        <a:bodyPr/>
        <a:lstStyle/>
        <a:p>
          <a:r>
            <a:rPr lang="ru-RU" dirty="0" smtClean="0"/>
            <a:t>Управление</a:t>
          </a:r>
          <a:endParaRPr lang="ru-RU" dirty="0"/>
        </a:p>
      </dgm:t>
    </dgm:pt>
    <dgm:pt modelId="{90A7D566-DE08-4EDF-9A9B-2F6ACF3BBB12}" type="parTrans" cxnId="{E6F6EAA1-3797-4E12-9CAC-42489860A313}">
      <dgm:prSet/>
      <dgm:spPr/>
      <dgm:t>
        <a:bodyPr/>
        <a:lstStyle/>
        <a:p>
          <a:endParaRPr lang="ru-RU"/>
        </a:p>
      </dgm:t>
    </dgm:pt>
    <dgm:pt modelId="{411CD274-682C-4FB7-9252-EBAACC70FCEA}" type="sibTrans" cxnId="{E6F6EAA1-3797-4E12-9CAC-42489860A313}">
      <dgm:prSet/>
      <dgm:spPr/>
      <dgm:t>
        <a:bodyPr/>
        <a:lstStyle/>
        <a:p>
          <a:endParaRPr lang="ru-RU"/>
        </a:p>
      </dgm:t>
    </dgm:pt>
    <dgm:pt modelId="{F83918D7-A129-4A5A-BCD4-8A371AC31693}">
      <dgm:prSet/>
      <dgm:spPr/>
      <dgm:t>
        <a:bodyPr/>
        <a:lstStyle/>
        <a:p>
          <a:r>
            <a:rPr lang="ru-RU" dirty="0" smtClean="0"/>
            <a:t>Управление</a:t>
          </a:r>
          <a:endParaRPr lang="ru-RU" dirty="0"/>
        </a:p>
      </dgm:t>
    </dgm:pt>
    <dgm:pt modelId="{6A27F02B-C9DF-4F92-80CA-E039B374FB02}" type="parTrans" cxnId="{77276362-A4BE-4415-A715-2B0AE4509B2D}">
      <dgm:prSet/>
      <dgm:spPr/>
      <dgm:t>
        <a:bodyPr/>
        <a:lstStyle/>
        <a:p>
          <a:endParaRPr lang="ru-RU"/>
        </a:p>
      </dgm:t>
    </dgm:pt>
    <dgm:pt modelId="{C6AE3932-A79B-431D-963B-20C6AC12D1D7}" type="sibTrans" cxnId="{77276362-A4BE-4415-A715-2B0AE4509B2D}">
      <dgm:prSet/>
      <dgm:spPr/>
      <dgm:t>
        <a:bodyPr/>
        <a:lstStyle/>
        <a:p>
          <a:endParaRPr lang="ru-RU"/>
        </a:p>
      </dgm:t>
    </dgm:pt>
    <dgm:pt modelId="{BE4BBF88-521F-4697-8E5F-9FFB7367EED4}">
      <dgm:prSet/>
      <dgm:spPr/>
      <dgm:t>
        <a:bodyPr/>
        <a:lstStyle/>
        <a:p>
          <a:r>
            <a:rPr lang="ru-RU" b="0" i="0" dirty="0" smtClean="0"/>
            <a:t>Организации программно-целевого планирования</a:t>
          </a:r>
          <a:endParaRPr lang="ru-RU" dirty="0"/>
        </a:p>
      </dgm:t>
    </dgm:pt>
    <dgm:pt modelId="{E21F32E7-10C8-40A0-8935-B4FF0437565E}" type="parTrans" cxnId="{6200D034-DEB9-44C2-A6EB-54E8FA61636C}">
      <dgm:prSet/>
      <dgm:spPr/>
      <dgm:t>
        <a:bodyPr/>
        <a:lstStyle/>
        <a:p>
          <a:endParaRPr lang="ru-RU"/>
        </a:p>
      </dgm:t>
    </dgm:pt>
    <dgm:pt modelId="{D2530D8C-323F-4DDF-AB22-B9A524308DB9}" type="sibTrans" cxnId="{6200D034-DEB9-44C2-A6EB-54E8FA61636C}">
      <dgm:prSet/>
      <dgm:spPr/>
      <dgm:t>
        <a:bodyPr/>
        <a:lstStyle/>
        <a:p>
          <a:endParaRPr lang="ru-RU"/>
        </a:p>
      </dgm:t>
    </dgm:pt>
    <dgm:pt modelId="{F4427F55-6AB6-42DA-A205-15409DE61358}">
      <dgm:prSet/>
      <dgm:spPr/>
      <dgm:t>
        <a:bodyPr/>
        <a:lstStyle/>
        <a:p>
          <a:r>
            <a:rPr lang="ru-RU" b="0" i="0" dirty="0" smtClean="0"/>
            <a:t>Медико-психологического обеспечения</a:t>
          </a:r>
          <a:endParaRPr lang="ru-RU" dirty="0"/>
        </a:p>
      </dgm:t>
    </dgm:pt>
    <dgm:pt modelId="{BE0EBBF5-6FC4-45B5-8DEC-2FB4971BD224}" type="parTrans" cxnId="{EF59BA46-6241-47FF-B4DF-EBCC4DBE6C49}">
      <dgm:prSet/>
      <dgm:spPr/>
      <dgm:t>
        <a:bodyPr/>
        <a:lstStyle/>
        <a:p>
          <a:endParaRPr lang="ru-RU"/>
        </a:p>
      </dgm:t>
    </dgm:pt>
    <dgm:pt modelId="{12936C3A-799D-4375-8411-A4DB5AB89E41}" type="sibTrans" cxnId="{EF59BA46-6241-47FF-B4DF-EBCC4DBE6C49}">
      <dgm:prSet/>
      <dgm:spPr/>
      <dgm:t>
        <a:bodyPr/>
        <a:lstStyle/>
        <a:p>
          <a:endParaRPr lang="ru-RU"/>
        </a:p>
      </dgm:t>
    </dgm:pt>
    <dgm:pt modelId="{7A08F6ED-EB2F-4D08-86DE-FA8D02BA0E69}">
      <dgm:prSet/>
      <dgm:spPr/>
      <dgm:t>
        <a:bodyPr/>
        <a:lstStyle/>
        <a:p>
          <a:r>
            <a:rPr lang="ru-RU" b="0" i="0" dirty="0" smtClean="0"/>
            <a:t>Авиации и авиационно-спасательных технологий</a:t>
          </a:r>
          <a:endParaRPr lang="ru-RU" dirty="0"/>
        </a:p>
      </dgm:t>
    </dgm:pt>
    <dgm:pt modelId="{9220419E-ABA4-4ED1-BCB6-2039AA102FD1}" type="parTrans" cxnId="{5E5C0D29-3EAC-4C52-AE50-09DDAFCDC749}">
      <dgm:prSet/>
      <dgm:spPr/>
      <dgm:t>
        <a:bodyPr/>
        <a:lstStyle/>
        <a:p>
          <a:endParaRPr lang="ru-RU"/>
        </a:p>
      </dgm:t>
    </dgm:pt>
    <dgm:pt modelId="{6DD33ED8-2CED-4BA8-9FA6-71A2321CB90B}" type="sibTrans" cxnId="{5E5C0D29-3EAC-4C52-AE50-09DDAFCDC749}">
      <dgm:prSet/>
      <dgm:spPr/>
      <dgm:t>
        <a:bodyPr/>
        <a:lstStyle/>
        <a:p>
          <a:endParaRPr lang="ru-RU"/>
        </a:p>
      </dgm:t>
    </dgm:pt>
    <dgm:pt modelId="{9F554BEA-E0C6-4BDC-A2BC-AC3965EACA60}">
      <dgm:prSet/>
      <dgm:spPr/>
      <dgm:t>
        <a:bodyPr/>
        <a:lstStyle/>
        <a:p>
          <a:r>
            <a:rPr lang="ru-RU" dirty="0" smtClean="0"/>
            <a:t>Управление</a:t>
          </a:r>
          <a:endParaRPr lang="ru-RU" dirty="0"/>
        </a:p>
      </dgm:t>
    </dgm:pt>
    <dgm:pt modelId="{3B53A5DE-5206-45F1-AD30-6C1C2ECF0464}" type="parTrans" cxnId="{D4BAE239-F4C2-4D36-A178-FC992ED5F9BE}">
      <dgm:prSet/>
      <dgm:spPr/>
      <dgm:t>
        <a:bodyPr/>
        <a:lstStyle/>
        <a:p>
          <a:endParaRPr lang="ru-RU"/>
        </a:p>
      </dgm:t>
    </dgm:pt>
    <dgm:pt modelId="{72C0C34D-DB26-4954-A8C6-A0B2838DB2BF}" type="sibTrans" cxnId="{D4BAE239-F4C2-4D36-A178-FC992ED5F9BE}">
      <dgm:prSet/>
      <dgm:spPr/>
      <dgm:t>
        <a:bodyPr/>
        <a:lstStyle/>
        <a:p>
          <a:endParaRPr lang="ru-RU"/>
        </a:p>
      </dgm:t>
    </dgm:pt>
    <dgm:pt modelId="{CD61E916-436E-423C-9728-9C4B61284F38}">
      <dgm:prSet/>
      <dgm:spPr/>
      <dgm:t>
        <a:bodyPr/>
        <a:lstStyle/>
        <a:p>
          <a:r>
            <a:rPr lang="ru-RU" dirty="0" smtClean="0"/>
            <a:t>Управление</a:t>
          </a:r>
          <a:endParaRPr lang="ru-RU" dirty="0"/>
        </a:p>
      </dgm:t>
    </dgm:pt>
    <dgm:pt modelId="{EED21A21-7556-42D3-8783-C106BF2A1D2F}" type="parTrans" cxnId="{10E0226B-298B-4728-ADD2-5A43404903A1}">
      <dgm:prSet/>
      <dgm:spPr/>
      <dgm:t>
        <a:bodyPr/>
        <a:lstStyle/>
        <a:p>
          <a:endParaRPr lang="ru-RU"/>
        </a:p>
      </dgm:t>
    </dgm:pt>
    <dgm:pt modelId="{294BB1ED-50DF-4285-8B46-68962D240095}" type="sibTrans" cxnId="{10E0226B-298B-4728-ADD2-5A43404903A1}">
      <dgm:prSet/>
      <dgm:spPr/>
      <dgm:t>
        <a:bodyPr/>
        <a:lstStyle/>
        <a:p>
          <a:endParaRPr lang="ru-RU"/>
        </a:p>
      </dgm:t>
    </dgm:pt>
    <dgm:pt modelId="{F8895748-5778-445E-951B-580949EE1598}">
      <dgm:prSet/>
      <dgm:spPr/>
      <dgm:t>
        <a:bodyPr/>
        <a:lstStyle/>
        <a:p>
          <a:r>
            <a:rPr lang="ru-RU" dirty="0" smtClean="0"/>
            <a:t>Управление</a:t>
          </a:r>
          <a:endParaRPr lang="ru-RU" dirty="0"/>
        </a:p>
      </dgm:t>
    </dgm:pt>
    <dgm:pt modelId="{731C1D8C-E126-4A21-872D-74EDE13F9DCC}" type="parTrans" cxnId="{5A4F45CC-6670-4516-87C5-FD778152D9B9}">
      <dgm:prSet/>
      <dgm:spPr/>
      <dgm:t>
        <a:bodyPr/>
        <a:lstStyle/>
        <a:p>
          <a:endParaRPr lang="ru-RU"/>
        </a:p>
      </dgm:t>
    </dgm:pt>
    <dgm:pt modelId="{6820D0EA-8BF0-43B1-A010-DE5C0AA0E83E}" type="sibTrans" cxnId="{5A4F45CC-6670-4516-87C5-FD778152D9B9}">
      <dgm:prSet/>
      <dgm:spPr/>
      <dgm:t>
        <a:bodyPr/>
        <a:lstStyle/>
        <a:p>
          <a:endParaRPr lang="ru-RU"/>
        </a:p>
      </dgm:t>
    </dgm:pt>
    <dgm:pt modelId="{DD2B7622-0043-4F3B-9267-F12A0C796544}">
      <dgm:prSet/>
      <dgm:spPr/>
      <dgm:t>
        <a:bodyPr/>
        <a:lstStyle/>
        <a:p>
          <a:r>
            <a:rPr lang="ru-RU" dirty="0" smtClean="0"/>
            <a:t>Управление</a:t>
          </a:r>
          <a:endParaRPr lang="ru-RU" dirty="0"/>
        </a:p>
      </dgm:t>
    </dgm:pt>
    <dgm:pt modelId="{BFA2EB9A-6294-4709-B608-830355D2FF85}" type="parTrans" cxnId="{744AFDBD-A250-465F-8E35-9F822062D30C}">
      <dgm:prSet/>
      <dgm:spPr/>
      <dgm:t>
        <a:bodyPr/>
        <a:lstStyle/>
        <a:p>
          <a:endParaRPr lang="ru-RU"/>
        </a:p>
      </dgm:t>
    </dgm:pt>
    <dgm:pt modelId="{C0862D34-CA16-4A02-91FE-3A3290A45139}" type="sibTrans" cxnId="{744AFDBD-A250-465F-8E35-9F822062D30C}">
      <dgm:prSet/>
      <dgm:spPr/>
      <dgm:t>
        <a:bodyPr/>
        <a:lstStyle/>
        <a:p>
          <a:endParaRPr lang="ru-RU"/>
        </a:p>
      </dgm:t>
    </dgm:pt>
    <dgm:pt modelId="{7E7D2718-2F09-48A3-BD0E-C6DAD8AB9B6A}">
      <dgm:prSet/>
      <dgm:spPr/>
      <dgm:t>
        <a:bodyPr/>
        <a:lstStyle/>
        <a:p>
          <a:r>
            <a:rPr lang="ru-RU" b="0" i="0" dirty="0" smtClean="0"/>
            <a:t>Федеральной поддержки территорий</a:t>
          </a:r>
          <a:endParaRPr lang="ru-RU" dirty="0"/>
        </a:p>
      </dgm:t>
    </dgm:pt>
    <dgm:pt modelId="{1623CAA2-6D13-45E5-BBE4-51BDAEF21B35}" type="parTrans" cxnId="{44888527-CF94-4757-8FA2-F40537092C58}">
      <dgm:prSet/>
      <dgm:spPr/>
      <dgm:t>
        <a:bodyPr/>
        <a:lstStyle/>
        <a:p>
          <a:endParaRPr lang="ru-RU"/>
        </a:p>
      </dgm:t>
    </dgm:pt>
    <dgm:pt modelId="{036CC9A0-0F02-4C2C-88EB-B58B73BC27B6}" type="sibTrans" cxnId="{44888527-CF94-4757-8FA2-F40537092C58}">
      <dgm:prSet/>
      <dgm:spPr/>
      <dgm:t>
        <a:bodyPr/>
        <a:lstStyle/>
        <a:p>
          <a:endParaRPr lang="ru-RU"/>
        </a:p>
      </dgm:t>
    </dgm:pt>
    <dgm:pt modelId="{CF03847D-BDDF-4EFA-A23C-5C7E17126D2F}">
      <dgm:prSet/>
      <dgm:spPr/>
      <dgm:t>
        <a:bodyPr/>
        <a:lstStyle/>
        <a:p>
          <a:r>
            <a:rPr lang="ru-RU" b="0" i="0" dirty="0" smtClean="0"/>
            <a:t>Информации</a:t>
          </a:r>
          <a:endParaRPr lang="ru-RU" dirty="0"/>
        </a:p>
      </dgm:t>
    </dgm:pt>
    <dgm:pt modelId="{F7106F98-1DF8-4025-A2E2-58C1B9904EA8}" type="parTrans" cxnId="{A5E59456-3DF8-4C38-A3B5-E00A16AC1549}">
      <dgm:prSet/>
      <dgm:spPr/>
      <dgm:t>
        <a:bodyPr/>
        <a:lstStyle/>
        <a:p>
          <a:endParaRPr lang="ru-RU"/>
        </a:p>
      </dgm:t>
    </dgm:pt>
    <dgm:pt modelId="{020F7D9E-D14D-4BB4-B010-8A28E23B69B0}" type="sibTrans" cxnId="{A5E59456-3DF8-4C38-A3B5-E00A16AC1549}">
      <dgm:prSet/>
      <dgm:spPr/>
      <dgm:t>
        <a:bodyPr/>
        <a:lstStyle/>
        <a:p>
          <a:endParaRPr lang="ru-RU"/>
        </a:p>
      </dgm:t>
    </dgm:pt>
    <dgm:pt modelId="{45DA24F1-9197-4F72-8F38-5C7E1ECD71AF}">
      <dgm:prSet/>
      <dgm:spPr/>
      <dgm:t>
        <a:bodyPr/>
        <a:lstStyle/>
        <a:p>
          <a:r>
            <a:rPr lang="ru-RU" b="0" i="0" dirty="0" smtClean="0"/>
            <a:t>Защиты информации и обеспечения безопасности спасательных работ</a:t>
          </a:r>
          <a:endParaRPr lang="ru-RU" dirty="0"/>
        </a:p>
      </dgm:t>
    </dgm:pt>
    <dgm:pt modelId="{457BE2FC-1485-4AAA-8841-F1901E789034}" type="parTrans" cxnId="{8501107C-5EED-451B-BC61-09330F19BD81}">
      <dgm:prSet/>
      <dgm:spPr/>
      <dgm:t>
        <a:bodyPr/>
        <a:lstStyle/>
        <a:p>
          <a:endParaRPr lang="ru-RU"/>
        </a:p>
      </dgm:t>
    </dgm:pt>
    <dgm:pt modelId="{09622FEE-41DA-4F7A-8A54-B7BDB688706B}" type="sibTrans" cxnId="{8501107C-5EED-451B-BC61-09330F19BD81}">
      <dgm:prSet/>
      <dgm:spPr/>
      <dgm:t>
        <a:bodyPr/>
        <a:lstStyle/>
        <a:p>
          <a:endParaRPr lang="ru-RU"/>
        </a:p>
      </dgm:t>
    </dgm:pt>
    <dgm:pt modelId="{154B7691-2C44-4EFD-A810-DFFD62B67B45}">
      <dgm:prSet/>
      <dgm:spPr/>
      <dgm:t>
        <a:bodyPr/>
        <a:lstStyle/>
        <a:p>
          <a:r>
            <a:rPr lang="ru-RU" b="0" i="0" dirty="0" smtClean="0"/>
            <a:t>Контрольно-ревизионное</a:t>
          </a:r>
          <a:endParaRPr lang="ru-RU" dirty="0"/>
        </a:p>
      </dgm:t>
    </dgm:pt>
    <dgm:pt modelId="{F6BA1214-C9FE-43E2-8301-AF852B41F896}" type="parTrans" cxnId="{A7A50511-C6AE-4FF0-9BA4-32906A140F23}">
      <dgm:prSet/>
      <dgm:spPr/>
      <dgm:t>
        <a:bodyPr/>
        <a:lstStyle/>
        <a:p>
          <a:endParaRPr lang="ru-RU"/>
        </a:p>
      </dgm:t>
    </dgm:pt>
    <dgm:pt modelId="{13B55758-D232-47BA-9DCC-B4A689AD1258}" type="sibTrans" cxnId="{A7A50511-C6AE-4FF0-9BA4-32906A140F23}">
      <dgm:prSet/>
      <dgm:spPr/>
      <dgm:t>
        <a:bodyPr/>
        <a:lstStyle/>
        <a:p>
          <a:endParaRPr lang="ru-RU"/>
        </a:p>
      </dgm:t>
    </dgm:pt>
    <dgm:pt modelId="{DB03BD1D-E1C4-4B75-8D3F-8DC774C6694D}">
      <dgm:prSet phldrT="[Текст]"/>
      <dgm:spPr/>
      <dgm:t>
        <a:bodyPr/>
        <a:lstStyle/>
        <a:p>
          <a:r>
            <a:rPr lang="ru-RU" b="0" i="0" dirty="0" smtClean="0"/>
            <a:t>Управление</a:t>
          </a:r>
          <a:endParaRPr lang="ru-RU" dirty="0"/>
        </a:p>
      </dgm:t>
    </dgm:pt>
    <dgm:pt modelId="{15642502-2813-4780-AE72-B6178AD4B3DA}" type="sibTrans" cxnId="{CD17B7DF-6D15-4571-A4FE-EF75D6414EE6}">
      <dgm:prSet/>
      <dgm:spPr/>
      <dgm:t>
        <a:bodyPr/>
        <a:lstStyle/>
        <a:p>
          <a:endParaRPr lang="ru-RU"/>
        </a:p>
      </dgm:t>
    </dgm:pt>
    <dgm:pt modelId="{D77B04DD-954D-4210-860B-2184BC6BEB39}" type="parTrans" cxnId="{CD17B7DF-6D15-4571-A4FE-EF75D6414EE6}">
      <dgm:prSet/>
      <dgm:spPr/>
      <dgm:t>
        <a:bodyPr/>
        <a:lstStyle/>
        <a:p>
          <a:endParaRPr lang="ru-RU"/>
        </a:p>
      </dgm:t>
    </dgm:pt>
    <dgm:pt modelId="{A75AFF48-2F90-4F83-BC98-B5F9CF3B3283}">
      <dgm:prSet/>
      <dgm:spPr/>
      <dgm:t>
        <a:bodyPr/>
        <a:lstStyle/>
        <a:p>
          <a:r>
            <a:rPr lang="ru-RU" b="0" i="0" dirty="0" smtClean="0"/>
            <a:t>Научно-техническое</a:t>
          </a:r>
          <a:endParaRPr lang="ru-RU" dirty="0"/>
        </a:p>
      </dgm:t>
    </dgm:pt>
    <dgm:pt modelId="{AA8323CE-8C21-4680-A3A3-E8B6AC77E21A}" type="parTrans" cxnId="{7CF1600D-FC68-4924-BE0B-322CA5561FC8}">
      <dgm:prSet/>
      <dgm:spPr/>
      <dgm:t>
        <a:bodyPr/>
        <a:lstStyle/>
        <a:p>
          <a:endParaRPr lang="ru-RU"/>
        </a:p>
      </dgm:t>
    </dgm:pt>
    <dgm:pt modelId="{5AE6C351-1CD7-442C-9BB5-E90F6AEBF032}" type="sibTrans" cxnId="{7CF1600D-FC68-4924-BE0B-322CA5561FC8}">
      <dgm:prSet/>
      <dgm:spPr/>
      <dgm:t>
        <a:bodyPr/>
        <a:lstStyle/>
        <a:p>
          <a:endParaRPr lang="ru-RU"/>
        </a:p>
      </dgm:t>
    </dgm:pt>
    <dgm:pt modelId="{2DC24706-DD55-4E6F-99AA-9DFFC842C676}">
      <dgm:prSet/>
      <dgm:spPr/>
      <dgm:t>
        <a:bodyPr/>
        <a:lstStyle/>
        <a:p>
          <a:r>
            <a:rPr lang="ru-RU" b="0" i="0" dirty="0" smtClean="0"/>
            <a:t>Государственная инспекция по маломерным судам</a:t>
          </a:r>
          <a:endParaRPr lang="ru-RU" dirty="0"/>
        </a:p>
      </dgm:t>
    </dgm:pt>
    <dgm:pt modelId="{15ABDEE0-707F-4D9A-96E1-B9B768ABCC62}" type="parTrans" cxnId="{C9130C56-1A8F-48F7-8DF9-ABA38D49E2FB}">
      <dgm:prSet/>
      <dgm:spPr/>
      <dgm:t>
        <a:bodyPr/>
        <a:lstStyle/>
        <a:p>
          <a:endParaRPr lang="ru-RU"/>
        </a:p>
      </dgm:t>
    </dgm:pt>
    <dgm:pt modelId="{6921017D-303A-4ED5-BC18-180B1846F2EC}" type="sibTrans" cxnId="{C9130C56-1A8F-48F7-8DF9-ABA38D49E2FB}">
      <dgm:prSet/>
      <dgm:spPr/>
      <dgm:t>
        <a:bodyPr/>
        <a:lstStyle/>
        <a:p>
          <a:endParaRPr lang="ru-RU"/>
        </a:p>
      </dgm:t>
    </dgm:pt>
    <dgm:pt modelId="{854B6FAA-B635-4829-9CBA-97FBD8C2662C}">
      <dgm:prSet/>
      <dgm:spPr/>
      <dgm:t>
        <a:bodyPr/>
        <a:lstStyle/>
        <a:p>
          <a:r>
            <a:rPr lang="ru-RU" dirty="0" smtClean="0"/>
            <a:t>Управление</a:t>
          </a:r>
          <a:endParaRPr lang="ru-RU" dirty="0"/>
        </a:p>
      </dgm:t>
    </dgm:pt>
    <dgm:pt modelId="{4F7C22F2-E118-42DF-BAE7-383866F55524}" type="parTrans" cxnId="{4C440A1D-0D3D-4192-A170-5D312370465B}">
      <dgm:prSet/>
      <dgm:spPr/>
      <dgm:t>
        <a:bodyPr/>
        <a:lstStyle/>
        <a:p>
          <a:endParaRPr lang="ru-RU"/>
        </a:p>
      </dgm:t>
    </dgm:pt>
    <dgm:pt modelId="{8364BDC0-2EEB-4315-83C7-D18D5B8EB70F}" type="sibTrans" cxnId="{4C440A1D-0D3D-4192-A170-5D312370465B}">
      <dgm:prSet/>
      <dgm:spPr/>
      <dgm:t>
        <a:bodyPr/>
        <a:lstStyle/>
        <a:p>
          <a:endParaRPr lang="ru-RU"/>
        </a:p>
      </dgm:t>
    </dgm:pt>
    <dgm:pt modelId="{C0917899-F4B5-4785-B293-236968D29C1C}">
      <dgm:prSet/>
      <dgm:spPr/>
      <dgm:t>
        <a:bodyPr/>
        <a:lstStyle/>
        <a:p>
          <a:r>
            <a:rPr lang="ru-RU" dirty="0" smtClean="0"/>
            <a:t>Управление</a:t>
          </a:r>
          <a:endParaRPr lang="ru-RU" dirty="0"/>
        </a:p>
      </dgm:t>
    </dgm:pt>
    <dgm:pt modelId="{4E74C108-6418-4DBF-81DD-38F8FD9AB07D}" type="parTrans" cxnId="{877868B9-6628-49D5-ABB9-E99CE6273C82}">
      <dgm:prSet/>
      <dgm:spPr/>
      <dgm:t>
        <a:bodyPr/>
        <a:lstStyle/>
        <a:p>
          <a:endParaRPr lang="ru-RU"/>
        </a:p>
      </dgm:t>
    </dgm:pt>
    <dgm:pt modelId="{D69B27F3-56A8-4068-92B1-02FBD8D7BF40}" type="sibTrans" cxnId="{877868B9-6628-49D5-ABB9-E99CE6273C82}">
      <dgm:prSet/>
      <dgm:spPr/>
      <dgm:t>
        <a:bodyPr/>
        <a:lstStyle/>
        <a:p>
          <a:endParaRPr lang="ru-RU"/>
        </a:p>
      </dgm:t>
    </dgm:pt>
    <dgm:pt modelId="{83091F3D-E91B-4EB5-8BB7-45280722E416}">
      <dgm:prSet/>
      <dgm:spPr/>
      <dgm:t>
        <a:bodyPr/>
        <a:lstStyle/>
        <a:p>
          <a:r>
            <a:rPr lang="ru-RU" b="0" i="0" smtClean="0"/>
            <a:t>Правовое</a:t>
          </a:r>
          <a:endParaRPr lang="ru-RU"/>
        </a:p>
      </dgm:t>
    </dgm:pt>
    <dgm:pt modelId="{5E5AEA27-4830-4163-9632-63399EC50B9F}" type="parTrans" cxnId="{BD7E12A8-2809-498A-B7FD-E7B63053AC90}">
      <dgm:prSet/>
      <dgm:spPr/>
      <dgm:t>
        <a:bodyPr/>
        <a:lstStyle/>
        <a:p>
          <a:endParaRPr lang="ru-RU"/>
        </a:p>
      </dgm:t>
    </dgm:pt>
    <dgm:pt modelId="{E1354E34-6085-42AC-9B54-1C598C97A22E}" type="sibTrans" cxnId="{BD7E12A8-2809-498A-B7FD-E7B63053AC90}">
      <dgm:prSet/>
      <dgm:spPr/>
      <dgm:t>
        <a:bodyPr/>
        <a:lstStyle/>
        <a:p>
          <a:endParaRPr lang="ru-RU"/>
        </a:p>
      </dgm:t>
    </dgm:pt>
    <dgm:pt modelId="{F135B0DF-C7BF-4CAB-9623-A8A3BD577B21}">
      <dgm:prSet/>
      <dgm:spPr/>
      <dgm:t>
        <a:bodyPr/>
        <a:lstStyle/>
        <a:p>
          <a:r>
            <a:rPr lang="ru-RU" b="0" i="0" smtClean="0"/>
            <a:t>Военизированных горноспасательных частей</a:t>
          </a:r>
          <a:endParaRPr lang="ru-RU"/>
        </a:p>
      </dgm:t>
    </dgm:pt>
    <dgm:pt modelId="{0C0DCA79-7690-4ED3-9354-12E9510A5D3A}" type="parTrans" cxnId="{C64F7A96-2CC6-4F0C-9CC0-25A46953B909}">
      <dgm:prSet/>
      <dgm:spPr/>
      <dgm:t>
        <a:bodyPr/>
        <a:lstStyle/>
        <a:p>
          <a:endParaRPr lang="ru-RU"/>
        </a:p>
      </dgm:t>
    </dgm:pt>
    <dgm:pt modelId="{C8BF5EB7-03D4-413E-ACBB-84D1C855DB27}" type="sibTrans" cxnId="{C64F7A96-2CC6-4F0C-9CC0-25A46953B909}">
      <dgm:prSet/>
      <dgm:spPr/>
      <dgm:t>
        <a:bodyPr/>
        <a:lstStyle/>
        <a:p>
          <a:endParaRPr lang="ru-RU"/>
        </a:p>
      </dgm:t>
    </dgm:pt>
    <dgm:pt modelId="{4B8CD215-D8BB-473C-8253-D369C9863971}" type="pres">
      <dgm:prSet presAssocID="{740F51D4-3265-48AD-852A-2CB2FFC644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9D4D51-20CF-438D-8716-E151A7CCA345}" type="pres">
      <dgm:prSet presAssocID="{DB03BD1D-E1C4-4B75-8D3F-8DC774C6694D}" presName="composite" presStyleCnt="0"/>
      <dgm:spPr/>
    </dgm:pt>
    <dgm:pt modelId="{E912C0DA-F14D-4EC7-819D-FA93EBE181E0}" type="pres">
      <dgm:prSet presAssocID="{DB03BD1D-E1C4-4B75-8D3F-8DC774C6694D}" presName="parentText" presStyleLbl="alignNode1" presStyleIdx="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703A0-4B8C-42DD-A157-34F91D2515C8}" type="pres">
      <dgm:prSet presAssocID="{DB03BD1D-E1C4-4B75-8D3F-8DC774C6694D}" presName="descendantText" presStyleLbl="alignAcc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3364-2D00-4606-B6E3-5B62FC14A05D}" type="pres">
      <dgm:prSet presAssocID="{15642502-2813-4780-AE72-B6178AD4B3DA}" presName="sp" presStyleCnt="0"/>
      <dgm:spPr/>
    </dgm:pt>
    <dgm:pt modelId="{E5C73F14-B1C5-4219-819F-2C443951554A}" type="pres">
      <dgm:prSet presAssocID="{2D550C59-06B5-494C-A0F4-F1D371895E64}" presName="composite" presStyleCnt="0"/>
      <dgm:spPr/>
    </dgm:pt>
    <dgm:pt modelId="{17ECD3FC-DFB0-4534-ADF9-02B442D6B888}" type="pres">
      <dgm:prSet presAssocID="{2D550C59-06B5-494C-A0F4-F1D371895E64}" presName="parentText" presStyleLbl="alignNode1" presStyleIdx="1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4000B-773D-4078-9EDF-406E79B70AC9}" type="pres">
      <dgm:prSet presAssocID="{2D550C59-06B5-494C-A0F4-F1D371895E64}" presName="descendantText" presStyleLbl="alignAcc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856B6-9763-4D98-AC95-E0F09B8A6B44}" type="pres">
      <dgm:prSet presAssocID="{5B9F4D27-2A34-48E6-B3E1-E9136FB80483}" presName="sp" presStyleCnt="0"/>
      <dgm:spPr/>
    </dgm:pt>
    <dgm:pt modelId="{F347A50B-0EBF-48AA-88B0-0AE52B3EB33F}" type="pres">
      <dgm:prSet presAssocID="{18A4A324-F68A-4D91-87DF-38D669241FAF}" presName="composite" presStyleCnt="0"/>
      <dgm:spPr/>
    </dgm:pt>
    <dgm:pt modelId="{E3BC76BD-D7B8-48C9-B8E2-5C5D4E20F27E}" type="pres">
      <dgm:prSet presAssocID="{18A4A324-F68A-4D91-87DF-38D669241FAF}" presName="parentText" presStyleLbl="alignNode1" presStyleIdx="2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8167E-8EAE-4A6F-96AE-3313714515A1}" type="pres">
      <dgm:prSet presAssocID="{18A4A324-F68A-4D91-87DF-38D669241FAF}" presName="descendantText" presStyleLbl="alignAcc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024B3-C082-4B16-BA27-4C032A14BF00}" type="pres">
      <dgm:prSet presAssocID="{FD67E972-F1C1-4BD7-BE83-E3D5789361D3}" presName="sp" presStyleCnt="0"/>
      <dgm:spPr/>
    </dgm:pt>
    <dgm:pt modelId="{E30AED77-A95B-4E67-865A-C6FFDC4FAB0E}" type="pres">
      <dgm:prSet presAssocID="{4DA85542-60D0-4F8B-B05A-D2981E221D16}" presName="composite" presStyleCnt="0"/>
      <dgm:spPr/>
    </dgm:pt>
    <dgm:pt modelId="{4381EB81-A843-476F-8E05-172339B45AA0}" type="pres">
      <dgm:prSet presAssocID="{4DA85542-60D0-4F8B-B05A-D2981E221D16}" presName="parentText" presStyleLbl="alignNode1" presStyleIdx="3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5F08B-4647-41DB-859F-F8F6E81F29EC}" type="pres">
      <dgm:prSet presAssocID="{4DA85542-60D0-4F8B-B05A-D2981E221D16}" presName="descendantText" presStyleLbl="alignAcc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9DCFC-44F9-4E2F-A583-9AE2202F275D}" type="pres">
      <dgm:prSet presAssocID="{411CD274-682C-4FB7-9252-EBAACC70FCEA}" presName="sp" presStyleCnt="0"/>
      <dgm:spPr/>
    </dgm:pt>
    <dgm:pt modelId="{14264E47-889F-44A7-8D14-E07EE9258BEC}" type="pres">
      <dgm:prSet presAssocID="{F83918D7-A129-4A5A-BCD4-8A371AC31693}" presName="composite" presStyleCnt="0"/>
      <dgm:spPr/>
    </dgm:pt>
    <dgm:pt modelId="{2935FFBD-5A98-462C-BE31-4BC76ED23E3D}" type="pres">
      <dgm:prSet presAssocID="{F83918D7-A129-4A5A-BCD4-8A371AC31693}" presName="parentText" presStyleLbl="alignNode1" presStyleIdx="4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7C323-CB34-4F82-A976-44BBB2D58E6F}" type="pres">
      <dgm:prSet presAssocID="{F83918D7-A129-4A5A-BCD4-8A371AC31693}" presName="descendantText" presStyleLbl="alignAcc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4088D-8C2A-4995-AFB1-F96A8B364AAA}" type="pres">
      <dgm:prSet presAssocID="{C6AE3932-A79B-431D-963B-20C6AC12D1D7}" presName="sp" presStyleCnt="0"/>
      <dgm:spPr/>
    </dgm:pt>
    <dgm:pt modelId="{292CBFEB-37F0-4813-B614-E950F1601AE1}" type="pres">
      <dgm:prSet presAssocID="{9F554BEA-E0C6-4BDC-A2BC-AC3965EACA60}" presName="composite" presStyleCnt="0"/>
      <dgm:spPr/>
    </dgm:pt>
    <dgm:pt modelId="{E6B94EBE-3102-44F7-AFAE-6E9E372A2581}" type="pres">
      <dgm:prSet presAssocID="{9F554BEA-E0C6-4BDC-A2BC-AC3965EACA60}" presName="parentText" presStyleLbl="alignNode1" presStyleIdx="5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6F1A4-5C0A-4E6A-BE0D-F5389EB965F2}" type="pres">
      <dgm:prSet presAssocID="{9F554BEA-E0C6-4BDC-A2BC-AC3965EACA60}" presName="descendantText" presStyleLbl="alignAcc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D51CC-73CE-4006-8BC6-0B22F3662C03}" type="pres">
      <dgm:prSet presAssocID="{72C0C34D-DB26-4954-A8C6-A0B2838DB2BF}" presName="sp" presStyleCnt="0"/>
      <dgm:spPr/>
    </dgm:pt>
    <dgm:pt modelId="{34FD724C-D9F1-4794-BA9E-091A27CCB1B4}" type="pres">
      <dgm:prSet presAssocID="{CD61E916-436E-423C-9728-9C4B61284F38}" presName="composite" presStyleCnt="0"/>
      <dgm:spPr/>
    </dgm:pt>
    <dgm:pt modelId="{42A49A72-A33A-44F8-A97B-B548A8251333}" type="pres">
      <dgm:prSet presAssocID="{CD61E916-436E-423C-9728-9C4B61284F38}" presName="parentText" presStyleLbl="alignNode1" presStyleIdx="6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A7186-D73D-4FFC-A65D-EA0C9AF5EC89}" type="pres">
      <dgm:prSet presAssocID="{CD61E916-436E-423C-9728-9C4B61284F38}" presName="descendantText" presStyleLbl="alignAcc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6B8D0-A0D1-4DF0-842C-0E0E16F5F1F5}" type="pres">
      <dgm:prSet presAssocID="{294BB1ED-50DF-4285-8B46-68962D240095}" presName="sp" presStyleCnt="0"/>
      <dgm:spPr/>
    </dgm:pt>
    <dgm:pt modelId="{DCBE8B4B-DFE7-473A-86D4-10F07E49D8B3}" type="pres">
      <dgm:prSet presAssocID="{F8895748-5778-445E-951B-580949EE1598}" presName="composite" presStyleCnt="0"/>
      <dgm:spPr/>
    </dgm:pt>
    <dgm:pt modelId="{71D90227-6F92-423F-8DEC-DAC09A579E58}" type="pres">
      <dgm:prSet presAssocID="{F8895748-5778-445E-951B-580949EE1598}" presName="parentText" presStyleLbl="alignNode1" presStyleIdx="7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AA243-80E8-48AE-A3E5-FCE6D9873EDB}" type="pres">
      <dgm:prSet presAssocID="{F8895748-5778-445E-951B-580949EE1598}" presName="descendantText" presStyleLbl="alignAcc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E7A06-5F20-44DF-A145-D906D8800CEF}" type="pres">
      <dgm:prSet presAssocID="{6820D0EA-8BF0-43B1-A010-DE5C0AA0E83E}" presName="sp" presStyleCnt="0"/>
      <dgm:spPr/>
    </dgm:pt>
    <dgm:pt modelId="{BAF72B0C-54E2-48D3-9680-CCB62421DF01}" type="pres">
      <dgm:prSet presAssocID="{DD2B7622-0043-4F3B-9267-F12A0C796544}" presName="composite" presStyleCnt="0"/>
      <dgm:spPr/>
    </dgm:pt>
    <dgm:pt modelId="{9C896F15-F5E8-4FFE-B595-B88E155DB987}" type="pres">
      <dgm:prSet presAssocID="{DD2B7622-0043-4F3B-9267-F12A0C796544}" presName="parentText" presStyleLbl="alignNode1" presStyleIdx="8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2D52F-4004-48CB-BC42-354F5C62384E}" type="pres">
      <dgm:prSet presAssocID="{DD2B7622-0043-4F3B-9267-F12A0C796544}" presName="descendantText" presStyleLbl="alignAcc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DB886-6CBF-4863-82B4-1877C1717082}" type="pres">
      <dgm:prSet presAssocID="{C0862D34-CA16-4A02-91FE-3A3290A45139}" presName="sp" presStyleCnt="0"/>
      <dgm:spPr/>
    </dgm:pt>
    <dgm:pt modelId="{A0861612-E1A5-454F-9C01-39FA68B9FC0C}" type="pres">
      <dgm:prSet presAssocID="{854B6FAA-B635-4829-9CBA-97FBD8C2662C}" presName="composite" presStyleCnt="0"/>
      <dgm:spPr/>
    </dgm:pt>
    <dgm:pt modelId="{CC5E7331-BD5A-4CDA-924A-C786BF7CF50E}" type="pres">
      <dgm:prSet presAssocID="{854B6FAA-B635-4829-9CBA-97FBD8C2662C}" presName="parentText" presStyleLbl="alignNode1" presStyleIdx="9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9DE3C-1291-435F-8480-316584A9E274}" type="pres">
      <dgm:prSet presAssocID="{854B6FAA-B635-4829-9CBA-97FBD8C2662C}" presName="descendantText" presStyleLbl="alignAcc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A90FD-155D-4149-BDE7-04E880A4F7FE}" type="pres">
      <dgm:prSet presAssocID="{8364BDC0-2EEB-4315-83C7-D18D5B8EB70F}" presName="sp" presStyleCnt="0"/>
      <dgm:spPr/>
    </dgm:pt>
    <dgm:pt modelId="{B7B84BF1-E3A9-4AC5-813B-8A82A60ABD3D}" type="pres">
      <dgm:prSet presAssocID="{C0917899-F4B5-4785-B293-236968D29C1C}" presName="composite" presStyleCnt="0"/>
      <dgm:spPr/>
    </dgm:pt>
    <dgm:pt modelId="{C58CF9ED-4D95-49A1-8589-FE12BA503415}" type="pres">
      <dgm:prSet presAssocID="{C0917899-F4B5-4785-B293-236968D29C1C}" presName="parentText" presStyleLbl="alignNode1" presStyleIdx="1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78759-AB14-4698-ABA3-5462C3CC4609}" type="pres">
      <dgm:prSet presAssocID="{C0917899-F4B5-4785-B293-236968D29C1C}" presName="descendantText" presStyleLbl="alignAcc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3BB1CE-3669-4AAE-9258-193D47A66287}" type="presOf" srcId="{7E7D2718-2F09-48A3-BD0E-C6DAD8AB9B6A}" destId="{6206F1A4-5C0A-4E6A-BE0D-F5389EB965F2}" srcOrd="0" destOrd="0" presId="urn:microsoft.com/office/officeart/2005/8/layout/chevron2"/>
    <dgm:cxn modelId="{A5E59456-3DF8-4C38-A3B5-E00A16AC1549}" srcId="{CD61E916-436E-423C-9728-9C4B61284F38}" destId="{CF03847D-BDDF-4EFA-A23C-5C7E17126D2F}" srcOrd="0" destOrd="0" parTransId="{F7106F98-1DF8-4025-A2E2-58C1B9904EA8}" sibTransId="{020F7D9E-D14D-4BB4-B010-8A28E23B69B0}"/>
    <dgm:cxn modelId="{C64F7A96-2CC6-4F0C-9CC0-25A46953B909}" srcId="{C0917899-F4B5-4785-B293-236968D29C1C}" destId="{F135B0DF-C7BF-4CAB-9623-A8A3BD577B21}" srcOrd="0" destOrd="0" parTransId="{0C0DCA79-7690-4ED3-9354-12E9510A5D3A}" sibTransId="{C8BF5EB7-03D4-413E-ACBB-84D1C855DB27}"/>
    <dgm:cxn modelId="{FC501F9A-1561-4613-8393-622B5361CA73}" type="presOf" srcId="{2D550C59-06B5-494C-A0F4-F1D371895E64}" destId="{17ECD3FC-DFB0-4534-ADF9-02B442D6B888}" srcOrd="0" destOrd="0" presId="urn:microsoft.com/office/officeart/2005/8/layout/chevron2"/>
    <dgm:cxn modelId="{93C08A15-0D06-4B4C-AE90-DDA861830013}" type="presOf" srcId="{854B6FAA-B635-4829-9CBA-97FBD8C2662C}" destId="{CC5E7331-BD5A-4CDA-924A-C786BF7CF50E}" srcOrd="0" destOrd="0" presId="urn:microsoft.com/office/officeart/2005/8/layout/chevron2"/>
    <dgm:cxn modelId="{EF59BA46-6241-47FF-B4DF-EBCC4DBE6C49}" srcId="{4DA85542-60D0-4F8B-B05A-D2981E221D16}" destId="{F4427F55-6AB6-42DA-A205-15409DE61358}" srcOrd="0" destOrd="0" parTransId="{BE0EBBF5-6FC4-45B5-8DEC-2FB4971BD224}" sibTransId="{12936C3A-799D-4375-8411-A4DB5AB89E41}"/>
    <dgm:cxn modelId="{2620E152-258E-4B44-BC9E-8BFD5A205090}" type="presOf" srcId="{4DA85542-60D0-4F8B-B05A-D2981E221D16}" destId="{4381EB81-A843-476F-8E05-172339B45AA0}" srcOrd="0" destOrd="0" presId="urn:microsoft.com/office/officeart/2005/8/layout/chevron2"/>
    <dgm:cxn modelId="{EA2C71F7-5AFC-4B95-8DA7-03BDF5221788}" type="presOf" srcId="{A75AFF48-2F90-4F83-BC98-B5F9CF3B3283}" destId="{DCD703A0-4B8C-42DD-A157-34F91D2515C8}" srcOrd="0" destOrd="0" presId="urn:microsoft.com/office/officeart/2005/8/layout/chevron2"/>
    <dgm:cxn modelId="{C663BD3C-BFF0-465A-9976-847A6BAC79B3}" type="presOf" srcId="{154B7691-2C44-4EFD-A810-DFFD62B67B45}" destId="{32E2D52F-4004-48CB-BC42-354F5C62384E}" srcOrd="0" destOrd="0" presId="urn:microsoft.com/office/officeart/2005/8/layout/chevron2"/>
    <dgm:cxn modelId="{7DDEF84C-1C34-4657-AAA5-762527941310}" type="presOf" srcId="{F4427F55-6AB6-42DA-A205-15409DE61358}" destId="{1BE5F08B-4647-41DB-859F-F8F6E81F29EC}" srcOrd="0" destOrd="0" presId="urn:microsoft.com/office/officeart/2005/8/layout/chevron2"/>
    <dgm:cxn modelId="{3AD10BAF-6C2E-497C-B286-3D639718EE61}" type="presOf" srcId="{18A4A324-F68A-4D91-87DF-38D669241FAF}" destId="{E3BC76BD-D7B8-48C9-B8E2-5C5D4E20F27E}" srcOrd="0" destOrd="0" presId="urn:microsoft.com/office/officeart/2005/8/layout/chevron2"/>
    <dgm:cxn modelId="{877868B9-6628-49D5-ABB9-E99CE6273C82}" srcId="{740F51D4-3265-48AD-852A-2CB2FFC64480}" destId="{C0917899-F4B5-4785-B293-236968D29C1C}" srcOrd="10" destOrd="0" parTransId="{4E74C108-6418-4DBF-81DD-38F8FD9AB07D}" sibTransId="{D69B27F3-56A8-4068-92B1-02FBD8D7BF40}"/>
    <dgm:cxn modelId="{CD17B7DF-6D15-4571-A4FE-EF75D6414EE6}" srcId="{740F51D4-3265-48AD-852A-2CB2FFC64480}" destId="{DB03BD1D-E1C4-4B75-8D3F-8DC774C6694D}" srcOrd="0" destOrd="0" parTransId="{D77B04DD-954D-4210-860B-2184BC6BEB39}" sibTransId="{15642502-2813-4780-AE72-B6178AD4B3DA}"/>
    <dgm:cxn modelId="{5A4F45CC-6670-4516-87C5-FD778152D9B9}" srcId="{740F51D4-3265-48AD-852A-2CB2FFC64480}" destId="{F8895748-5778-445E-951B-580949EE1598}" srcOrd="7" destOrd="0" parTransId="{731C1D8C-E126-4A21-872D-74EDE13F9DCC}" sibTransId="{6820D0EA-8BF0-43B1-A010-DE5C0AA0E83E}"/>
    <dgm:cxn modelId="{C9130C56-1A8F-48F7-8DF9-ABA38D49E2FB}" srcId="{2D550C59-06B5-494C-A0F4-F1D371895E64}" destId="{2DC24706-DD55-4E6F-99AA-9DFFC842C676}" srcOrd="0" destOrd="0" parTransId="{15ABDEE0-707F-4D9A-96E1-B9B768ABCC62}" sibTransId="{6921017D-303A-4ED5-BC18-180B1846F2EC}"/>
    <dgm:cxn modelId="{7F6ADF79-4029-4CF4-A9E6-CA88FBE05DF9}" srcId="{740F51D4-3265-48AD-852A-2CB2FFC64480}" destId="{18A4A324-F68A-4D91-87DF-38D669241FAF}" srcOrd="2" destOrd="0" parTransId="{0FA764CB-9B1C-4570-B503-842B6E727346}" sibTransId="{FD67E972-F1C1-4BD7-BE83-E3D5789361D3}"/>
    <dgm:cxn modelId="{6200D034-DEB9-44C2-A6EB-54E8FA61636C}" srcId="{18A4A324-F68A-4D91-87DF-38D669241FAF}" destId="{BE4BBF88-521F-4697-8E5F-9FFB7367EED4}" srcOrd="0" destOrd="0" parTransId="{E21F32E7-10C8-40A0-8935-B4FF0437565E}" sibTransId="{D2530D8C-323F-4DDF-AB22-B9A524308DB9}"/>
    <dgm:cxn modelId="{21597476-A447-4ED8-8A4E-3A7093945EC0}" type="presOf" srcId="{DB03BD1D-E1C4-4B75-8D3F-8DC774C6694D}" destId="{E912C0DA-F14D-4EC7-819D-FA93EBE181E0}" srcOrd="0" destOrd="0" presId="urn:microsoft.com/office/officeart/2005/8/layout/chevron2"/>
    <dgm:cxn modelId="{E6F6EAA1-3797-4E12-9CAC-42489860A313}" srcId="{740F51D4-3265-48AD-852A-2CB2FFC64480}" destId="{4DA85542-60D0-4F8B-B05A-D2981E221D16}" srcOrd="3" destOrd="0" parTransId="{90A7D566-DE08-4EDF-9A9B-2F6ACF3BBB12}" sibTransId="{411CD274-682C-4FB7-9252-EBAACC70FCEA}"/>
    <dgm:cxn modelId="{4C440A1D-0D3D-4192-A170-5D312370465B}" srcId="{740F51D4-3265-48AD-852A-2CB2FFC64480}" destId="{854B6FAA-B635-4829-9CBA-97FBD8C2662C}" srcOrd="9" destOrd="0" parTransId="{4F7C22F2-E118-42DF-BAE7-383866F55524}" sibTransId="{8364BDC0-2EEB-4315-83C7-D18D5B8EB70F}"/>
    <dgm:cxn modelId="{466A76CE-594E-4412-ADAF-509975C15B8A}" type="presOf" srcId="{740F51D4-3265-48AD-852A-2CB2FFC64480}" destId="{4B8CD215-D8BB-473C-8253-D369C9863971}" srcOrd="0" destOrd="0" presId="urn:microsoft.com/office/officeart/2005/8/layout/chevron2"/>
    <dgm:cxn modelId="{A11589FC-43D8-47EC-823B-5D346E985CDF}" srcId="{740F51D4-3265-48AD-852A-2CB2FFC64480}" destId="{2D550C59-06B5-494C-A0F4-F1D371895E64}" srcOrd="1" destOrd="0" parTransId="{3E1D0E10-DA86-4D3E-9CFD-222A195D1D53}" sibTransId="{5B9F4D27-2A34-48E6-B3E1-E9136FB80483}"/>
    <dgm:cxn modelId="{FC42BF5D-4F2A-4381-B8E6-699C03EA3EE5}" type="presOf" srcId="{7A08F6ED-EB2F-4D08-86DE-FA8D02BA0E69}" destId="{1327C323-CB34-4F82-A976-44BBB2D58E6F}" srcOrd="0" destOrd="0" presId="urn:microsoft.com/office/officeart/2005/8/layout/chevron2"/>
    <dgm:cxn modelId="{BD7E12A8-2809-498A-B7FD-E7B63053AC90}" srcId="{854B6FAA-B635-4829-9CBA-97FBD8C2662C}" destId="{83091F3D-E91B-4EB5-8BB7-45280722E416}" srcOrd="0" destOrd="0" parTransId="{5E5AEA27-4830-4163-9632-63399EC50B9F}" sibTransId="{E1354E34-6085-42AC-9B54-1C598C97A22E}"/>
    <dgm:cxn modelId="{FC98C917-A3AF-4FA2-929E-85FBB6944375}" type="presOf" srcId="{DD2B7622-0043-4F3B-9267-F12A0C796544}" destId="{9C896F15-F5E8-4FFE-B595-B88E155DB987}" srcOrd="0" destOrd="0" presId="urn:microsoft.com/office/officeart/2005/8/layout/chevron2"/>
    <dgm:cxn modelId="{F065B413-2216-45D6-A6BB-7F0DC2AC18FC}" type="presOf" srcId="{BE4BBF88-521F-4697-8E5F-9FFB7367EED4}" destId="{8FE8167E-8EAE-4A6F-96AE-3313714515A1}" srcOrd="0" destOrd="0" presId="urn:microsoft.com/office/officeart/2005/8/layout/chevron2"/>
    <dgm:cxn modelId="{8501107C-5EED-451B-BC61-09330F19BD81}" srcId="{F8895748-5778-445E-951B-580949EE1598}" destId="{45DA24F1-9197-4F72-8F38-5C7E1ECD71AF}" srcOrd="0" destOrd="0" parTransId="{457BE2FC-1485-4AAA-8841-F1901E789034}" sibTransId="{09622FEE-41DA-4F7A-8A54-B7BDB688706B}"/>
    <dgm:cxn modelId="{44888527-CF94-4757-8FA2-F40537092C58}" srcId="{9F554BEA-E0C6-4BDC-A2BC-AC3965EACA60}" destId="{7E7D2718-2F09-48A3-BD0E-C6DAD8AB9B6A}" srcOrd="0" destOrd="0" parTransId="{1623CAA2-6D13-45E5-BBE4-51BDAEF21B35}" sibTransId="{036CC9A0-0F02-4C2C-88EB-B58B73BC27B6}"/>
    <dgm:cxn modelId="{B14D36F1-341F-4BF9-81CB-A88914580D37}" type="presOf" srcId="{83091F3D-E91B-4EB5-8BB7-45280722E416}" destId="{7E69DE3C-1291-435F-8480-316584A9E274}" srcOrd="0" destOrd="0" presId="urn:microsoft.com/office/officeart/2005/8/layout/chevron2"/>
    <dgm:cxn modelId="{77276362-A4BE-4415-A715-2B0AE4509B2D}" srcId="{740F51D4-3265-48AD-852A-2CB2FFC64480}" destId="{F83918D7-A129-4A5A-BCD4-8A371AC31693}" srcOrd="4" destOrd="0" parTransId="{6A27F02B-C9DF-4F92-80CA-E039B374FB02}" sibTransId="{C6AE3932-A79B-431D-963B-20C6AC12D1D7}"/>
    <dgm:cxn modelId="{744AFDBD-A250-465F-8E35-9F822062D30C}" srcId="{740F51D4-3265-48AD-852A-2CB2FFC64480}" destId="{DD2B7622-0043-4F3B-9267-F12A0C796544}" srcOrd="8" destOrd="0" parTransId="{BFA2EB9A-6294-4709-B608-830355D2FF85}" sibTransId="{C0862D34-CA16-4A02-91FE-3A3290A45139}"/>
    <dgm:cxn modelId="{C4A31E7B-A7CC-4A97-97A6-191C88B72E1A}" type="presOf" srcId="{C0917899-F4B5-4785-B293-236968D29C1C}" destId="{C58CF9ED-4D95-49A1-8589-FE12BA503415}" srcOrd="0" destOrd="0" presId="urn:microsoft.com/office/officeart/2005/8/layout/chevron2"/>
    <dgm:cxn modelId="{E762E303-CE3E-40AF-8B36-020DB196AAEA}" type="presOf" srcId="{F8895748-5778-445E-951B-580949EE1598}" destId="{71D90227-6F92-423F-8DEC-DAC09A579E58}" srcOrd="0" destOrd="0" presId="urn:microsoft.com/office/officeart/2005/8/layout/chevron2"/>
    <dgm:cxn modelId="{589ACB07-9D65-4EB9-84FC-D9167D2804D7}" type="presOf" srcId="{CD61E916-436E-423C-9728-9C4B61284F38}" destId="{42A49A72-A33A-44F8-A97B-B548A8251333}" srcOrd="0" destOrd="0" presId="urn:microsoft.com/office/officeart/2005/8/layout/chevron2"/>
    <dgm:cxn modelId="{10E0226B-298B-4728-ADD2-5A43404903A1}" srcId="{740F51D4-3265-48AD-852A-2CB2FFC64480}" destId="{CD61E916-436E-423C-9728-9C4B61284F38}" srcOrd="6" destOrd="0" parTransId="{EED21A21-7556-42D3-8783-C106BF2A1D2F}" sibTransId="{294BB1ED-50DF-4285-8B46-68962D240095}"/>
    <dgm:cxn modelId="{1C36A94D-B044-4E05-A014-B7C5C6A772F8}" type="presOf" srcId="{2DC24706-DD55-4E6F-99AA-9DFFC842C676}" destId="{1044000B-773D-4078-9EDF-406E79B70AC9}" srcOrd="0" destOrd="0" presId="urn:microsoft.com/office/officeart/2005/8/layout/chevron2"/>
    <dgm:cxn modelId="{D4BAE239-F4C2-4D36-A178-FC992ED5F9BE}" srcId="{740F51D4-3265-48AD-852A-2CB2FFC64480}" destId="{9F554BEA-E0C6-4BDC-A2BC-AC3965EACA60}" srcOrd="5" destOrd="0" parTransId="{3B53A5DE-5206-45F1-AD30-6C1C2ECF0464}" sibTransId="{72C0C34D-DB26-4954-A8C6-A0B2838DB2BF}"/>
    <dgm:cxn modelId="{5E5C0D29-3EAC-4C52-AE50-09DDAFCDC749}" srcId="{F83918D7-A129-4A5A-BCD4-8A371AC31693}" destId="{7A08F6ED-EB2F-4D08-86DE-FA8D02BA0E69}" srcOrd="0" destOrd="0" parTransId="{9220419E-ABA4-4ED1-BCB6-2039AA102FD1}" sibTransId="{6DD33ED8-2CED-4BA8-9FA6-71A2321CB90B}"/>
    <dgm:cxn modelId="{F8EBE700-5DE6-438D-9AD3-6E2ABABA9285}" type="presOf" srcId="{F135B0DF-C7BF-4CAB-9623-A8A3BD577B21}" destId="{39878759-AB14-4698-ABA3-5462C3CC4609}" srcOrd="0" destOrd="0" presId="urn:microsoft.com/office/officeart/2005/8/layout/chevron2"/>
    <dgm:cxn modelId="{01ECC95E-57BB-4E7A-85C4-04EF2BD498E0}" type="presOf" srcId="{45DA24F1-9197-4F72-8F38-5C7E1ECD71AF}" destId="{343AA243-80E8-48AE-A3E5-FCE6D9873EDB}" srcOrd="0" destOrd="0" presId="urn:microsoft.com/office/officeart/2005/8/layout/chevron2"/>
    <dgm:cxn modelId="{17A3FAE0-0F17-402C-BB56-D134A4CE7C1D}" type="presOf" srcId="{9F554BEA-E0C6-4BDC-A2BC-AC3965EACA60}" destId="{E6B94EBE-3102-44F7-AFAE-6E9E372A2581}" srcOrd="0" destOrd="0" presId="urn:microsoft.com/office/officeart/2005/8/layout/chevron2"/>
    <dgm:cxn modelId="{E0C60CC6-F3B6-4420-8BC0-36DF11A092AE}" type="presOf" srcId="{CF03847D-BDDF-4EFA-A23C-5C7E17126D2F}" destId="{7ACA7186-D73D-4FFC-A65D-EA0C9AF5EC89}" srcOrd="0" destOrd="0" presId="urn:microsoft.com/office/officeart/2005/8/layout/chevron2"/>
    <dgm:cxn modelId="{E61CA1A3-827E-4303-9F7F-25F1945283D9}" type="presOf" srcId="{F83918D7-A129-4A5A-BCD4-8A371AC31693}" destId="{2935FFBD-5A98-462C-BE31-4BC76ED23E3D}" srcOrd="0" destOrd="0" presId="urn:microsoft.com/office/officeart/2005/8/layout/chevron2"/>
    <dgm:cxn modelId="{7CF1600D-FC68-4924-BE0B-322CA5561FC8}" srcId="{DB03BD1D-E1C4-4B75-8D3F-8DC774C6694D}" destId="{A75AFF48-2F90-4F83-BC98-B5F9CF3B3283}" srcOrd="0" destOrd="0" parTransId="{AA8323CE-8C21-4680-A3A3-E8B6AC77E21A}" sibTransId="{5AE6C351-1CD7-442C-9BB5-E90F6AEBF032}"/>
    <dgm:cxn modelId="{A7A50511-C6AE-4FF0-9BA4-32906A140F23}" srcId="{DD2B7622-0043-4F3B-9267-F12A0C796544}" destId="{154B7691-2C44-4EFD-A810-DFFD62B67B45}" srcOrd="0" destOrd="0" parTransId="{F6BA1214-C9FE-43E2-8301-AF852B41F896}" sibTransId="{13B55758-D232-47BA-9DCC-B4A689AD1258}"/>
    <dgm:cxn modelId="{0A872B84-9296-45FC-AE3F-4ECE436ABA87}" type="presParOf" srcId="{4B8CD215-D8BB-473C-8253-D369C9863971}" destId="{639D4D51-20CF-438D-8716-E151A7CCA345}" srcOrd="0" destOrd="0" presId="urn:microsoft.com/office/officeart/2005/8/layout/chevron2"/>
    <dgm:cxn modelId="{09AEF69E-C959-4876-8D8A-2A179CCC3803}" type="presParOf" srcId="{639D4D51-20CF-438D-8716-E151A7CCA345}" destId="{E912C0DA-F14D-4EC7-819D-FA93EBE181E0}" srcOrd="0" destOrd="0" presId="urn:microsoft.com/office/officeart/2005/8/layout/chevron2"/>
    <dgm:cxn modelId="{E8064ADC-F108-4F81-9843-AA9CDB76421D}" type="presParOf" srcId="{639D4D51-20CF-438D-8716-E151A7CCA345}" destId="{DCD703A0-4B8C-42DD-A157-34F91D2515C8}" srcOrd="1" destOrd="0" presId="urn:microsoft.com/office/officeart/2005/8/layout/chevron2"/>
    <dgm:cxn modelId="{8F38E985-3F18-4BB0-8DF1-6DC6927D61A8}" type="presParOf" srcId="{4B8CD215-D8BB-473C-8253-D369C9863971}" destId="{80453364-2D00-4606-B6E3-5B62FC14A05D}" srcOrd="1" destOrd="0" presId="urn:microsoft.com/office/officeart/2005/8/layout/chevron2"/>
    <dgm:cxn modelId="{0DEBD581-73F1-4782-97C1-D7651478C10B}" type="presParOf" srcId="{4B8CD215-D8BB-473C-8253-D369C9863971}" destId="{E5C73F14-B1C5-4219-819F-2C443951554A}" srcOrd="2" destOrd="0" presId="urn:microsoft.com/office/officeart/2005/8/layout/chevron2"/>
    <dgm:cxn modelId="{CFAAE476-3F32-4E79-8D1A-866B858AE9E3}" type="presParOf" srcId="{E5C73F14-B1C5-4219-819F-2C443951554A}" destId="{17ECD3FC-DFB0-4534-ADF9-02B442D6B888}" srcOrd="0" destOrd="0" presId="urn:microsoft.com/office/officeart/2005/8/layout/chevron2"/>
    <dgm:cxn modelId="{CD435C88-1126-4C8A-B024-E9065A6BE28B}" type="presParOf" srcId="{E5C73F14-B1C5-4219-819F-2C443951554A}" destId="{1044000B-773D-4078-9EDF-406E79B70AC9}" srcOrd="1" destOrd="0" presId="urn:microsoft.com/office/officeart/2005/8/layout/chevron2"/>
    <dgm:cxn modelId="{CDC226CD-CFA8-445C-902D-597B7DD69715}" type="presParOf" srcId="{4B8CD215-D8BB-473C-8253-D369C9863971}" destId="{76F856B6-9763-4D98-AC95-E0F09B8A6B44}" srcOrd="3" destOrd="0" presId="urn:microsoft.com/office/officeart/2005/8/layout/chevron2"/>
    <dgm:cxn modelId="{0968501B-2AB2-4AF3-8228-FE99C0A89323}" type="presParOf" srcId="{4B8CD215-D8BB-473C-8253-D369C9863971}" destId="{F347A50B-0EBF-48AA-88B0-0AE52B3EB33F}" srcOrd="4" destOrd="0" presId="urn:microsoft.com/office/officeart/2005/8/layout/chevron2"/>
    <dgm:cxn modelId="{49B853C1-3D88-4D2F-95CE-4EA18FBB2BC7}" type="presParOf" srcId="{F347A50B-0EBF-48AA-88B0-0AE52B3EB33F}" destId="{E3BC76BD-D7B8-48C9-B8E2-5C5D4E20F27E}" srcOrd="0" destOrd="0" presId="urn:microsoft.com/office/officeart/2005/8/layout/chevron2"/>
    <dgm:cxn modelId="{18AA2DD1-18BE-4C40-9F8C-2351F70F0E44}" type="presParOf" srcId="{F347A50B-0EBF-48AA-88B0-0AE52B3EB33F}" destId="{8FE8167E-8EAE-4A6F-96AE-3313714515A1}" srcOrd="1" destOrd="0" presId="urn:microsoft.com/office/officeart/2005/8/layout/chevron2"/>
    <dgm:cxn modelId="{C65E41B5-DF59-4BD4-B7A1-76D6469B1210}" type="presParOf" srcId="{4B8CD215-D8BB-473C-8253-D369C9863971}" destId="{8A0024B3-C082-4B16-BA27-4C032A14BF00}" srcOrd="5" destOrd="0" presId="urn:microsoft.com/office/officeart/2005/8/layout/chevron2"/>
    <dgm:cxn modelId="{8ED46092-000A-4908-9797-C8AF51474D6E}" type="presParOf" srcId="{4B8CD215-D8BB-473C-8253-D369C9863971}" destId="{E30AED77-A95B-4E67-865A-C6FFDC4FAB0E}" srcOrd="6" destOrd="0" presId="urn:microsoft.com/office/officeart/2005/8/layout/chevron2"/>
    <dgm:cxn modelId="{80B6E500-D963-475E-8904-C7EA5C1EB2B7}" type="presParOf" srcId="{E30AED77-A95B-4E67-865A-C6FFDC4FAB0E}" destId="{4381EB81-A843-476F-8E05-172339B45AA0}" srcOrd="0" destOrd="0" presId="urn:microsoft.com/office/officeart/2005/8/layout/chevron2"/>
    <dgm:cxn modelId="{7E1CA9FF-76F1-4A42-B717-FE62C9ECE1C3}" type="presParOf" srcId="{E30AED77-A95B-4E67-865A-C6FFDC4FAB0E}" destId="{1BE5F08B-4647-41DB-859F-F8F6E81F29EC}" srcOrd="1" destOrd="0" presId="urn:microsoft.com/office/officeart/2005/8/layout/chevron2"/>
    <dgm:cxn modelId="{47BC081F-2BC2-4102-992C-9294A72CF50A}" type="presParOf" srcId="{4B8CD215-D8BB-473C-8253-D369C9863971}" destId="{E119DCFC-44F9-4E2F-A583-9AE2202F275D}" srcOrd="7" destOrd="0" presId="urn:microsoft.com/office/officeart/2005/8/layout/chevron2"/>
    <dgm:cxn modelId="{AA06246D-9C1D-4722-A83F-A659AFDCA104}" type="presParOf" srcId="{4B8CD215-D8BB-473C-8253-D369C9863971}" destId="{14264E47-889F-44A7-8D14-E07EE9258BEC}" srcOrd="8" destOrd="0" presId="urn:microsoft.com/office/officeart/2005/8/layout/chevron2"/>
    <dgm:cxn modelId="{76989622-CE78-435B-913A-1DDFC52F0789}" type="presParOf" srcId="{14264E47-889F-44A7-8D14-E07EE9258BEC}" destId="{2935FFBD-5A98-462C-BE31-4BC76ED23E3D}" srcOrd="0" destOrd="0" presId="urn:microsoft.com/office/officeart/2005/8/layout/chevron2"/>
    <dgm:cxn modelId="{C72B2D6A-3EF7-4978-B1A5-0632762C05BC}" type="presParOf" srcId="{14264E47-889F-44A7-8D14-E07EE9258BEC}" destId="{1327C323-CB34-4F82-A976-44BBB2D58E6F}" srcOrd="1" destOrd="0" presId="urn:microsoft.com/office/officeart/2005/8/layout/chevron2"/>
    <dgm:cxn modelId="{98A8B0BF-A768-4D72-9835-F4AA2779823A}" type="presParOf" srcId="{4B8CD215-D8BB-473C-8253-D369C9863971}" destId="{CC84088D-8C2A-4995-AFB1-F96A8B364AAA}" srcOrd="9" destOrd="0" presId="urn:microsoft.com/office/officeart/2005/8/layout/chevron2"/>
    <dgm:cxn modelId="{35DFA73A-63EC-46DE-829C-D25C3034211B}" type="presParOf" srcId="{4B8CD215-D8BB-473C-8253-D369C9863971}" destId="{292CBFEB-37F0-4813-B614-E950F1601AE1}" srcOrd="10" destOrd="0" presId="urn:microsoft.com/office/officeart/2005/8/layout/chevron2"/>
    <dgm:cxn modelId="{C23E960D-7EA1-4E43-BBD2-D25069285DF3}" type="presParOf" srcId="{292CBFEB-37F0-4813-B614-E950F1601AE1}" destId="{E6B94EBE-3102-44F7-AFAE-6E9E372A2581}" srcOrd="0" destOrd="0" presId="urn:microsoft.com/office/officeart/2005/8/layout/chevron2"/>
    <dgm:cxn modelId="{28B01684-5017-49F2-85B2-F0B60AAE8166}" type="presParOf" srcId="{292CBFEB-37F0-4813-B614-E950F1601AE1}" destId="{6206F1A4-5C0A-4E6A-BE0D-F5389EB965F2}" srcOrd="1" destOrd="0" presId="urn:microsoft.com/office/officeart/2005/8/layout/chevron2"/>
    <dgm:cxn modelId="{D95370F6-F66F-4101-AFAF-0669EBAD28FE}" type="presParOf" srcId="{4B8CD215-D8BB-473C-8253-D369C9863971}" destId="{F18D51CC-73CE-4006-8BC6-0B22F3662C03}" srcOrd="11" destOrd="0" presId="urn:microsoft.com/office/officeart/2005/8/layout/chevron2"/>
    <dgm:cxn modelId="{81FBF5FE-9236-4C4D-9804-C753F74CC21A}" type="presParOf" srcId="{4B8CD215-D8BB-473C-8253-D369C9863971}" destId="{34FD724C-D9F1-4794-BA9E-091A27CCB1B4}" srcOrd="12" destOrd="0" presId="urn:microsoft.com/office/officeart/2005/8/layout/chevron2"/>
    <dgm:cxn modelId="{F156E563-9A96-49E1-AEBF-5B027B2730FD}" type="presParOf" srcId="{34FD724C-D9F1-4794-BA9E-091A27CCB1B4}" destId="{42A49A72-A33A-44F8-A97B-B548A8251333}" srcOrd="0" destOrd="0" presId="urn:microsoft.com/office/officeart/2005/8/layout/chevron2"/>
    <dgm:cxn modelId="{13A02DD1-4DDD-44E7-81EF-1E526E4BCF2F}" type="presParOf" srcId="{34FD724C-D9F1-4794-BA9E-091A27CCB1B4}" destId="{7ACA7186-D73D-4FFC-A65D-EA0C9AF5EC89}" srcOrd="1" destOrd="0" presId="urn:microsoft.com/office/officeart/2005/8/layout/chevron2"/>
    <dgm:cxn modelId="{632849EE-5804-41CE-87EA-F1C4FE1D6FEF}" type="presParOf" srcId="{4B8CD215-D8BB-473C-8253-D369C9863971}" destId="{F096B8D0-A0D1-4DF0-842C-0E0E16F5F1F5}" srcOrd="13" destOrd="0" presId="urn:microsoft.com/office/officeart/2005/8/layout/chevron2"/>
    <dgm:cxn modelId="{6BD08EDF-7811-4103-9BBA-ACF14D0F4A37}" type="presParOf" srcId="{4B8CD215-D8BB-473C-8253-D369C9863971}" destId="{DCBE8B4B-DFE7-473A-86D4-10F07E49D8B3}" srcOrd="14" destOrd="0" presId="urn:microsoft.com/office/officeart/2005/8/layout/chevron2"/>
    <dgm:cxn modelId="{D96A14AD-6B90-46DF-A1F0-302E2372CF66}" type="presParOf" srcId="{DCBE8B4B-DFE7-473A-86D4-10F07E49D8B3}" destId="{71D90227-6F92-423F-8DEC-DAC09A579E58}" srcOrd="0" destOrd="0" presId="urn:microsoft.com/office/officeart/2005/8/layout/chevron2"/>
    <dgm:cxn modelId="{E53693A7-A1E5-44CA-B50D-1F52F93A536B}" type="presParOf" srcId="{DCBE8B4B-DFE7-473A-86D4-10F07E49D8B3}" destId="{343AA243-80E8-48AE-A3E5-FCE6D9873EDB}" srcOrd="1" destOrd="0" presId="urn:microsoft.com/office/officeart/2005/8/layout/chevron2"/>
    <dgm:cxn modelId="{DA022819-FD7B-48A0-ABE7-5770A82DBB5A}" type="presParOf" srcId="{4B8CD215-D8BB-473C-8253-D369C9863971}" destId="{6EEE7A06-5F20-44DF-A145-D906D8800CEF}" srcOrd="15" destOrd="0" presId="urn:microsoft.com/office/officeart/2005/8/layout/chevron2"/>
    <dgm:cxn modelId="{4C4C8E99-FBF4-4DF5-922E-0CEA70680EB2}" type="presParOf" srcId="{4B8CD215-D8BB-473C-8253-D369C9863971}" destId="{BAF72B0C-54E2-48D3-9680-CCB62421DF01}" srcOrd="16" destOrd="0" presId="urn:microsoft.com/office/officeart/2005/8/layout/chevron2"/>
    <dgm:cxn modelId="{6E8C55EA-6C57-4E09-9A37-43BBF31F3A3C}" type="presParOf" srcId="{BAF72B0C-54E2-48D3-9680-CCB62421DF01}" destId="{9C896F15-F5E8-4FFE-B595-B88E155DB987}" srcOrd="0" destOrd="0" presId="urn:microsoft.com/office/officeart/2005/8/layout/chevron2"/>
    <dgm:cxn modelId="{73EE1DEB-A95C-429F-AF57-FFC0850FF639}" type="presParOf" srcId="{BAF72B0C-54E2-48D3-9680-CCB62421DF01}" destId="{32E2D52F-4004-48CB-BC42-354F5C62384E}" srcOrd="1" destOrd="0" presId="urn:microsoft.com/office/officeart/2005/8/layout/chevron2"/>
    <dgm:cxn modelId="{D5AF4A76-9959-48FD-A802-8B966477F4EA}" type="presParOf" srcId="{4B8CD215-D8BB-473C-8253-D369C9863971}" destId="{BC2DB886-6CBF-4863-82B4-1877C1717082}" srcOrd="17" destOrd="0" presId="urn:microsoft.com/office/officeart/2005/8/layout/chevron2"/>
    <dgm:cxn modelId="{DB9CDC36-8392-400E-AE40-AAA162F61F94}" type="presParOf" srcId="{4B8CD215-D8BB-473C-8253-D369C9863971}" destId="{A0861612-E1A5-454F-9C01-39FA68B9FC0C}" srcOrd="18" destOrd="0" presId="urn:microsoft.com/office/officeart/2005/8/layout/chevron2"/>
    <dgm:cxn modelId="{124397C9-C87D-4FB0-97F6-0C07A8180FAD}" type="presParOf" srcId="{A0861612-E1A5-454F-9C01-39FA68B9FC0C}" destId="{CC5E7331-BD5A-4CDA-924A-C786BF7CF50E}" srcOrd="0" destOrd="0" presId="urn:microsoft.com/office/officeart/2005/8/layout/chevron2"/>
    <dgm:cxn modelId="{10BE4B87-3984-4FA5-AC75-050FC532DAAB}" type="presParOf" srcId="{A0861612-E1A5-454F-9C01-39FA68B9FC0C}" destId="{7E69DE3C-1291-435F-8480-316584A9E274}" srcOrd="1" destOrd="0" presId="urn:microsoft.com/office/officeart/2005/8/layout/chevron2"/>
    <dgm:cxn modelId="{9A77341B-C3E3-428F-B358-06B12DA34D99}" type="presParOf" srcId="{4B8CD215-D8BB-473C-8253-D369C9863971}" destId="{552A90FD-155D-4149-BDE7-04E880A4F7FE}" srcOrd="19" destOrd="0" presId="urn:microsoft.com/office/officeart/2005/8/layout/chevron2"/>
    <dgm:cxn modelId="{A59E3716-429E-44C5-814D-740B03D80019}" type="presParOf" srcId="{4B8CD215-D8BB-473C-8253-D369C9863971}" destId="{B7B84BF1-E3A9-4AC5-813B-8A82A60ABD3D}" srcOrd="20" destOrd="0" presId="urn:microsoft.com/office/officeart/2005/8/layout/chevron2"/>
    <dgm:cxn modelId="{37613C99-C2CF-413E-99DC-701B04F4FB88}" type="presParOf" srcId="{B7B84BF1-E3A9-4AC5-813B-8A82A60ABD3D}" destId="{C58CF9ED-4D95-49A1-8589-FE12BA503415}" srcOrd="0" destOrd="0" presId="urn:microsoft.com/office/officeart/2005/8/layout/chevron2"/>
    <dgm:cxn modelId="{7CFCD4D9-8DBD-4BA8-9294-3C298AC65DC9}" type="presParOf" srcId="{B7B84BF1-E3A9-4AC5-813B-8A82A60ABD3D}" destId="{39878759-AB14-4698-ABA3-5462C3CC460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FCA381-1C82-4026-9C42-80EC46CC3159}" type="doc">
      <dgm:prSet loTypeId="urn:microsoft.com/office/officeart/2005/8/layout/hList7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D929C00B-A4EE-4436-918A-B168D10D2958}">
      <dgm:prSet phldrT="[Текст]"/>
      <dgm:spPr/>
      <dgm:t>
        <a:bodyPr/>
        <a:lstStyle/>
        <a:p>
          <a:r>
            <a:rPr lang="ru-RU" dirty="0" smtClean="0"/>
            <a:t>ЦСИ ГЗ</a:t>
          </a:r>
          <a:endParaRPr lang="ru-RU" dirty="0"/>
        </a:p>
      </dgm:t>
    </dgm:pt>
    <dgm:pt modelId="{AFC90640-2EAE-425D-8E9E-26E07746A230}" type="parTrans" cxnId="{86B8FF98-40E5-4F2D-81F1-04D96B5CA3B9}">
      <dgm:prSet/>
      <dgm:spPr/>
      <dgm:t>
        <a:bodyPr/>
        <a:lstStyle/>
        <a:p>
          <a:endParaRPr lang="ru-RU"/>
        </a:p>
      </dgm:t>
    </dgm:pt>
    <dgm:pt modelId="{2AC1CEE8-4444-45F7-A7DE-CB6B2589628C}" type="sibTrans" cxnId="{86B8FF98-40E5-4F2D-81F1-04D96B5CA3B9}">
      <dgm:prSet/>
      <dgm:spPr/>
      <dgm:t>
        <a:bodyPr/>
        <a:lstStyle/>
        <a:p>
          <a:endParaRPr lang="ru-RU"/>
        </a:p>
      </dgm:t>
    </dgm:pt>
    <dgm:pt modelId="{5C37C0DC-7F78-4A31-A545-5C3BB862E873}">
      <dgm:prSet phldrT="[Текст]"/>
      <dgm:spPr/>
      <dgm:t>
        <a:bodyPr/>
        <a:lstStyle/>
        <a:p>
          <a:r>
            <a:rPr lang="ru-RU" b="0" i="0" dirty="0" smtClean="0"/>
            <a:t>Центр стратегических исследований гражданской защиты.</a:t>
          </a:r>
          <a:endParaRPr lang="ru-RU" dirty="0"/>
        </a:p>
      </dgm:t>
    </dgm:pt>
    <dgm:pt modelId="{EF844B9C-8A19-4C64-820B-E5FEF8222996}" type="parTrans" cxnId="{433C6A91-4C04-4CB0-AD9F-F3D9E0AC3B04}">
      <dgm:prSet/>
      <dgm:spPr/>
      <dgm:t>
        <a:bodyPr/>
        <a:lstStyle/>
        <a:p>
          <a:endParaRPr lang="ru-RU"/>
        </a:p>
      </dgm:t>
    </dgm:pt>
    <dgm:pt modelId="{E5531A1C-77CA-47CC-9F0E-27E1F011BEBB}" type="sibTrans" cxnId="{433C6A91-4C04-4CB0-AD9F-F3D9E0AC3B04}">
      <dgm:prSet/>
      <dgm:spPr/>
      <dgm:t>
        <a:bodyPr/>
        <a:lstStyle/>
        <a:p>
          <a:endParaRPr lang="ru-RU"/>
        </a:p>
      </dgm:t>
    </dgm:pt>
    <dgm:pt modelId="{8A31F687-3B7C-404C-AB4A-EEF811B7E629}">
      <dgm:prSet phldrT="[Текст]"/>
      <dgm:spPr/>
      <dgm:t>
        <a:bodyPr/>
        <a:lstStyle/>
        <a:p>
          <a:r>
            <a:rPr lang="ru-RU" b="0" i="0" dirty="0" smtClean="0"/>
            <a:t>ВНИИ ГОЧС</a:t>
          </a:r>
          <a:endParaRPr lang="ru-RU" dirty="0"/>
        </a:p>
      </dgm:t>
    </dgm:pt>
    <dgm:pt modelId="{A392E605-F60B-4B4F-A3C1-B2797388946F}" type="parTrans" cxnId="{07C850E7-699D-40BB-8C7C-5534CC255076}">
      <dgm:prSet/>
      <dgm:spPr/>
      <dgm:t>
        <a:bodyPr/>
        <a:lstStyle/>
        <a:p>
          <a:endParaRPr lang="ru-RU"/>
        </a:p>
      </dgm:t>
    </dgm:pt>
    <dgm:pt modelId="{14F5E4BA-FB2B-43EC-B482-F86CF45AE0A7}" type="sibTrans" cxnId="{07C850E7-699D-40BB-8C7C-5534CC255076}">
      <dgm:prSet/>
      <dgm:spPr/>
      <dgm:t>
        <a:bodyPr/>
        <a:lstStyle/>
        <a:p>
          <a:endParaRPr lang="ru-RU"/>
        </a:p>
      </dgm:t>
    </dgm:pt>
    <dgm:pt modelId="{CD270255-36FE-4486-B3AE-020C10E2BF8D}">
      <dgm:prSet phldrT="[Текст]"/>
      <dgm:spPr/>
      <dgm:t>
        <a:bodyPr/>
        <a:lstStyle/>
        <a:p>
          <a:r>
            <a:rPr lang="ru-RU" b="0" i="0" dirty="0" smtClean="0"/>
            <a:t>ВНИИ ПО</a:t>
          </a:r>
          <a:endParaRPr lang="ru-RU" dirty="0"/>
        </a:p>
      </dgm:t>
    </dgm:pt>
    <dgm:pt modelId="{20045BC8-1E4B-4CCF-A6E6-21993678C064}" type="parTrans" cxnId="{57DD9B7B-C8CA-4BE3-ADA4-AFB12F6988E6}">
      <dgm:prSet/>
      <dgm:spPr/>
      <dgm:t>
        <a:bodyPr/>
        <a:lstStyle/>
        <a:p>
          <a:endParaRPr lang="ru-RU"/>
        </a:p>
      </dgm:t>
    </dgm:pt>
    <dgm:pt modelId="{CB38291B-B93F-4194-A83B-8010B7D0E51D}" type="sibTrans" cxnId="{57DD9B7B-C8CA-4BE3-ADA4-AFB12F6988E6}">
      <dgm:prSet/>
      <dgm:spPr/>
      <dgm:t>
        <a:bodyPr/>
        <a:lstStyle/>
        <a:p>
          <a:endParaRPr lang="ru-RU"/>
        </a:p>
      </dgm:t>
    </dgm:pt>
    <dgm:pt modelId="{BB1199A3-225F-4E19-8095-1D25F242038A}">
      <dgm:prSet phldrT="[Текст]"/>
      <dgm:spPr/>
      <dgm:t>
        <a:bodyPr/>
        <a:lstStyle/>
        <a:p>
          <a:r>
            <a:rPr lang="ru-RU" b="0" i="0" dirty="0" smtClean="0"/>
            <a:t>Всероссийский научно-исследовательский институт противопожарной обороны</a:t>
          </a:r>
          <a:endParaRPr lang="ru-RU" dirty="0"/>
        </a:p>
      </dgm:t>
    </dgm:pt>
    <dgm:pt modelId="{DB70BA79-3C8D-4896-A6AA-3FFD31CAB576}" type="parTrans" cxnId="{078FCCD2-9D00-4CE8-BCDC-7EDC5A3CCFCD}">
      <dgm:prSet/>
      <dgm:spPr/>
      <dgm:t>
        <a:bodyPr/>
        <a:lstStyle/>
        <a:p>
          <a:endParaRPr lang="ru-RU"/>
        </a:p>
      </dgm:t>
    </dgm:pt>
    <dgm:pt modelId="{AE55B191-E4C2-440E-90F3-AC2D3382F335}" type="sibTrans" cxnId="{078FCCD2-9D00-4CE8-BCDC-7EDC5A3CCFCD}">
      <dgm:prSet/>
      <dgm:spPr/>
      <dgm:t>
        <a:bodyPr/>
        <a:lstStyle/>
        <a:p>
          <a:endParaRPr lang="ru-RU"/>
        </a:p>
      </dgm:t>
    </dgm:pt>
    <dgm:pt modelId="{D756BE60-6CBF-4E25-ADF6-03C5E33D6DCE}">
      <dgm:prSet phldrT="[Текст]"/>
      <dgm:spPr/>
      <dgm:t>
        <a:bodyPr/>
        <a:lstStyle/>
        <a:p>
          <a:r>
            <a:rPr lang="ru-RU" b="0" i="0" dirty="0" smtClean="0"/>
            <a:t>Центр «Антистихия»</a:t>
          </a:r>
          <a:endParaRPr lang="ru-RU" dirty="0"/>
        </a:p>
      </dgm:t>
    </dgm:pt>
    <dgm:pt modelId="{C4D5945E-254B-43F0-90F8-E5EDD108E617}" type="parTrans" cxnId="{E80F4119-EE45-49A2-B965-72ADA9EF6916}">
      <dgm:prSet/>
      <dgm:spPr/>
      <dgm:t>
        <a:bodyPr/>
        <a:lstStyle/>
        <a:p>
          <a:endParaRPr lang="ru-RU"/>
        </a:p>
      </dgm:t>
    </dgm:pt>
    <dgm:pt modelId="{39A8F604-D1E7-491E-90ED-6CE966E9100A}" type="sibTrans" cxnId="{E80F4119-EE45-49A2-B965-72ADA9EF6916}">
      <dgm:prSet/>
      <dgm:spPr/>
      <dgm:t>
        <a:bodyPr/>
        <a:lstStyle/>
        <a:p>
          <a:endParaRPr lang="ru-RU"/>
        </a:p>
      </dgm:t>
    </dgm:pt>
    <dgm:pt modelId="{E183ED87-155F-4AD0-8C03-B933DF90FDC9}">
      <dgm:prSet phldrT="[Текст]"/>
      <dgm:spPr/>
      <dgm:t>
        <a:bodyPr/>
        <a:lstStyle/>
        <a:p>
          <a:r>
            <a:rPr lang="ru-RU" b="0" i="0" dirty="0" smtClean="0"/>
            <a:t>Всероссийский центр мониторинга и </a:t>
          </a:r>
          <a:r>
            <a:rPr lang="ru-RU" b="0" i="0" dirty="0" err="1" smtClean="0"/>
            <a:t>прогнозировния</a:t>
          </a:r>
          <a:r>
            <a:rPr lang="ru-RU" b="0" i="0" dirty="0" smtClean="0"/>
            <a:t> чрезвычайных ситуаций</a:t>
          </a:r>
          <a:endParaRPr lang="ru-RU" dirty="0"/>
        </a:p>
      </dgm:t>
    </dgm:pt>
    <dgm:pt modelId="{4E76A19B-D2BB-4847-AA81-607C3E79F54D}" type="parTrans" cxnId="{FDAF886C-25A4-4729-AD7E-9607D1872903}">
      <dgm:prSet/>
      <dgm:spPr/>
      <dgm:t>
        <a:bodyPr/>
        <a:lstStyle/>
        <a:p>
          <a:endParaRPr lang="ru-RU"/>
        </a:p>
      </dgm:t>
    </dgm:pt>
    <dgm:pt modelId="{5EC01850-A74C-4976-A1AA-D4675F4476E0}" type="sibTrans" cxnId="{FDAF886C-25A4-4729-AD7E-9607D1872903}">
      <dgm:prSet/>
      <dgm:spPr/>
      <dgm:t>
        <a:bodyPr/>
        <a:lstStyle/>
        <a:p>
          <a:endParaRPr lang="ru-RU"/>
        </a:p>
      </dgm:t>
    </dgm:pt>
    <dgm:pt modelId="{3A85B96A-3389-417E-9055-05B7F50F3582}">
      <dgm:prSet/>
      <dgm:spPr/>
      <dgm:t>
        <a:bodyPr/>
        <a:lstStyle/>
        <a:p>
          <a:r>
            <a:rPr lang="ru-RU" b="0" i="0" smtClean="0"/>
            <a:t>Всероссийский научно-исследовательский институт по проблемам гражданской обороны и чрезвычайным ситуациям</a:t>
          </a:r>
          <a:endParaRPr lang="ru-RU"/>
        </a:p>
      </dgm:t>
    </dgm:pt>
    <dgm:pt modelId="{BFFCC533-1721-4405-9BAF-E5923EED0952}" type="parTrans" cxnId="{D476E4D6-7B80-4EAD-B5E0-AB86FDC0E92B}">
      <dgm:prSet/>
      <dgm:spPr/>
      <dgm:t>
        <a:bodyPr/>
        <a:lstStyle/>
        <a:p>
          <a:endParaRPr lang="ru-RU"/>
        </a:p>
      </dgm:t>
    </dgm:pt>
    <dgm:pt modelId="{0DB1B802-E3D3-439A-96A4-E032BCE34569}" type="sibTrans" cxnId="{D476E4D6-7B80-4EAD-B5E0-AB86FDC0E92B}">
      <dgm:prSet/>
      <dgm:spPr/>
      <dgm:t>
        <a:bodyPr/>
        <a:lstStyle/>
        <a:p>
          <a:endParaRPr lang="ru-RU"/>
        </a:p>
      </dgm:t>
    </dgm:pt>
    <dgm:pt modelId="{EB641DDE-AF2F-45BA-9B50-A3989DD2C821}" type="pres">
      <dgm:prSet presAssocID="{BEFCA381-1C82-4026-9C42-80EC46CC31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8671E5-9745-4E5F-8517-E70118801206}" type="pres">
      <dgm:prSet presAssocID="{BEFCA381-1C82-4026-9C42-80EC46CC3159}" presName="fgShape" presStyleLbl="fgShp" presStyleIdx="0" presStyleCnt="1" custFlipVert="1" custFlipHor="1" custScaleX="604" custScaleY="18539" custLinFactY="39128" custLinFactNeighborX="-951" custLinFactNeighborY="100000"/>
      <dgm:spPr/>
    </dgm:pt>
    <dgm:pt modelId="{330A34AF-FA38-4060-A4F9-A59EAAB57E76}" type="pres">
      <dgm:prSet presAssocID="{BEFCA381-1C82-4026-9C42-80EC46CC3159}" presName="linComp" presStyleCnt="0"/>
      <dgm:spPr/>
    </dgm:pt>
    <dgm:pt modelId="{B3E40E6F-AEAC-4D0D-A7D9-54A8B297CD95}" type="pres">
      <dgm:prSet presAssocID="{D929C00B-A4EE-4436-918A-B168D10D2958}" presName="compNode" presStyleCnt="0"/>
      <dgm:spPr/>
    </dgm:pt>
    <dgm:pt modelId="{F6AF3E1F-1214-4632-9669-EC64665E8B74}" type="pres">
      <dgm:prSet presAssocID="{D929C00B-A4EE-4436-918A-B168D10D2958}" presName="bkgdShape" presStyleLbl="node1" presStyleIdx="0" presStyleCnt="4"/>
      <dgm:spPr/>
      <dgm:t>
        <a:bodyPr/>
        <a:lstStyle/>
        <a:p>
          <a:endParaRPr lang="ru-RU"/>
        </a:p>
      </dgm:t>
    </dgm:pt>
    <dgm:pt modelId="{EF2AFBDA-1742-491F-AB26-E9189FD0E673}" type="pres">
      <dgm:prSet presAssocID="{D929C00B-A4EE-4436-918A-B168D10D2958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C272E-355D-4E23-8677-B7C3AE4F99FC}" type="pres">
      <dgm:prSet presAssocID="{D929C00B-A4EE-4436-918A-B168D10D2958}" presName="invisiNode" presStyleLbl="node1" presStyleIdx="0" presStyleCnt="4"/>
      <dgm:spPr/>
    </dgm:pt>
    <dgm:pt modelId="{071F32BB-389D-4379-98A5-18B577E8E848}" type="pres">
      <dgm:prSet presAssocID="{D929C00B-A4EE-4436-918A-B168D10D2958}" presName="imagNode" presStyleLbl="fgImgPlace1" presStyleIdx="0" presStyleCnt="4"/>
      <dgm:spPr/>
    </dgm:pt>
    <dgm:pt modelId="{928C3D41-16D4-4659-962E-4D44F4912759}" type="pres">
      <dgm:prSet presAssocID="{2AC1CEE8-4444-45F7-A7DE-CB6B2589628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A732262-9E57-4049-8523-A5CCE86F3B24}" type="pres">
      <dgm:prSet presAssocID="{8A31F687-3B7C-404C-AB4A-EEF811B7E629}" presName="compNode" presStyleCnt="0"/>
      <dgm:spPr/>
    </dgm:pt>
    <dgm:pt modelId="{12ECD0CE-1FBF-49F9-B037-2E15813F8560}" type="pres">
      <dgm:prSet presAssocID="{8A31F687-3B7C-404C-AB4A-EEF811B7E629}" presName="bkgdShape" presStyleLbl="node1" presStyleIdx="1" presStyleCnt="4"/>
      <dgm:spPr/>
      <dgm:t>
        <a:bodyPr/>
        <a:lstStyle/>
        <a:p>
          <a:endParaRPr lang="ru-RU"/>
        </a:p>
      </dgm:t>
    </dgm:pt>
    <dgm:pt modelId="{8FA01883-3DED-4D0D-99C9-EFBA7FA2DF92}" type="pres">
      <dgm:prSet presAssocID="{8A31F687-3B7C-404C-AB4A-EEF811B7E629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DF2EE-3679-4625-A47A-6F1B6673F52B}" type="pres">
      <dgm:prSet presAssocID="{8A31F687-3B7C-404C-AB4A-EEF811B7E629}" presName="invisiNode" presStyleLbl="node1" presStyleIdx="1" presStyleCnt="4"/>
      <dgm:spPr/>
    </dgm:pt>
    <dgm:pt modelId="{48109BE8-ED74-4B43-93E3-3964291B8ED4}" type="pres">
      <dgm:prSet presAssocID="{8A31F687-3B7C-404C-AB4A-EEF811B7E629}" presName="imagNode" presStyleLbl="fgImgPlace1" presStyleIdx="1" presStyleCnt="4"/>
      <dgm:spPr/>
    </dgm:pt>
    <dgm:pt modelId="{2B16C365-EE75-4295-A63C-FD5D7738AECF}" type="pres">
      <dgm:prSet presAssocID="{14F5E4BA-FB2B-43EC-B482-F86CF45AE0A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BC936FE-4873-4A74-B5E8-137F89D4ED86}" type="pres">
      <dgm:prSet presAssocID="{CD270255-36FE-4486-B3AE-020C10E2BF8D}" presName="compNode" presStyleCnt="0"/>
      <dgm:spPr/>
    </dgm:pt>
    <dgm:pt modelId="{94B76DC0-D872-41A7-80C4-730440BE6355}" type="pres">
      <dgm:prSet presAssocID="{CD270255-36FE-4486-B3AE-020C10E2BF8D}" presName="bkgdShape" presStyleLbl="node1" presStyleIdx="2" presStyleCnt="4"/>
      <dgm:spPr/>
      <dgm:t>
        <a:bodyPr/>
        <a:lstStyle/>
        <a:p>
          <a:endParaRPr lang="ru-RU"/>
        </a:p>
      </dgm:t>
    </dgm:pt>
    <dgm:pt modelId="{4056BF83-E7B8-4FFF-8A20-11B8B745EE96}" type="pres">
      <dgm:prSet presAssocID="{CD270255-36FE-4486-B3AE-020C10E2BF8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7B1EA-E380-4DCE-8F34-2BF5D27F5F42}" type="pres">
      <dgm:prSet presAssocID="{CD270255-36FE-4486-B3AE-020C10E2BF8D}" presName="invisiNode" presStyleLbl="node1" presStyleIdx="2" presStyleCnt="4"/>
      <dgm:spPr/>
    </dgm:pt>
    <dgm:pt modelId="{D5856603-E68C-453E-8EAC-F4B097DDFF0E}" type="pres">
      <dgm:prSet presAssocID="{CD270255-36FE-4486-B3AE-020C10E2BF8D}" presName="imagNode" presStyleLbl="fgImgPlace1" presStyleIdx="2" presStyleCnt="4"/>
      <dgm:spPr/>
    </dgm:pt>
    <dgm:pt modelId="{DC32F919-5E92-49E9-8AEE-AA232C4F1C44}" type="pres">
      <dgm:prSet presAssocID="{CB38291B-B93F-4194-A83B-8010B7D0E51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31FA84A-277C-4099-8A17-EA1D0541A920}" type="pres">
      <dgm:prSet presAssocID="{D756BE60-6CBF-4E25-ADF6-03C5E33D6DCE}" presName="compNode" presStyleCnt="0"/>
      <dgm:spPr/>
    </dgm:pt>
    <dgm:pt modelId="{2BDC2D7E-3279-4EDE-BD5F-B74ECDCB7C0C}" type="pres">
      <dgm:prSet presAssocID="{D756BE60-6CBF-4E25-ADF6-03C5E33D6DCE}" presName="bkgdShape" presStyleLbl="node1" presStyleIdx="3" presStyleCnt="4"/>
      <dgm:spPr/>
      <dgm:t>
        <a:bodyPr/>
        <a:lstStyle/>
        <a:p>
          <a:endParaRPr lang="ru-RU"/>
        </a:p>
      </dgm:t>
    </dgm:pt>
    <dgm:pt modelId="{415FA3AD-9493-422C-A76C-1A9FA9830745}" type="pres">
      <dgm:prSet presAssocID="{D756BE60-6CBF-4E25-ADF6-03C5E33D6DCE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B2E1A-A069-45FC-8050-4A7A341D5A23}" type="pres">
      <dgm:prSet presAssocID="{D756BE60-6CBF-4E25-ADF6-03C5E33D6DCE}" presName="invisiNode" presStyleLbl="node1" presStyleIdx="3" presStyleCnt="4"/>
      <dgm:spPr/>
    </dgm:pt>
    <dgm:pt modelId="{8084BA41-BFD6-481F-ADBF-F71B76E687D5}" type="pres">
      <dgm:prSet presAssocID="{D756BE60-6CBF-4E25-ADF6-03C5E33D6DCE}" presName="imagNode" presStyleLbl="fgImgPlace1" presStyleIdx="3" presStyleCnt="4"/>
      <dgm:spPr/>
    </dgm:pt>
  </dgm:ptLst>
  <dgm:cxnLst>
    <dgm:cxn modelId="{CDC76402-B0A0-4C19-8523-AD245A1A0A71}" type="presOf" srcId="{D929C00B-A4EE-4436-918A-B168D10D2958}" destId="{F6AF3E1F-1214-4632-9669-EC64665E8B74}" srcOrd="0" destOrd="0" presId="urn:microsoft.com/office/officeart/2005/8/layout/hList7"/>
    <dgm:cxn modelId="{114278D3-9451-438E-AA6C-95516134457D}" type="presOf" srcId="{E183ED87-155F-4AD0-8C03-B933DF90FDC9}" destId="{2BDC2D7E-3279-4EDE-BD5F-B74ECDCB7C0C}" srcOrd="0" destOrd="1" presId="urn:microsoft.com/office/officeart/2005/8/layout/hList7"/>
    <dgm:cxn modelId="{9857ACFA-3BD4-44C2-B2A9-0400D8473CC0}" type="presOf" srcId="{D929C00B-A4EE-4436-918A-B168D10D2958}" destId="{EF2AFBDA-1742-491F-AB26-E9189FD0E673}" srcOrd="1" destOrd="0" presId="urn:microsoft.com/office/officeart/2005/8/layout/hList7"/>
    <dgm:cxn modelId="{D476E4D6-7B80-4EAD-B5E0-AB86FDC0E92B}" srcId="{8A31F687-3B7C-404C-AB4A-EEF811B7E629}" destId="{3A85B96A-3389-417E-9055-05B7F50F3582}" srcOrd="0" destOrd="0" parTransId="{BFFCC533-1721-4405-9BAF-E5923EED0952}" sibTransId="{0DB1B802-E3D3-439A-96A4-E032BCE34569}"/>
    <dgm:cxn modelId="{069A2449-201E-4C92-A66D-401C2D3C8095}" type="presOf" srcId="{5C37C0DC-7F78-4A31-A545-5C3BB862E873}" destId="{F6AF3E1F-1214-4632-9669-EC64665E8B74}" srcOrd="0" destOrd="1" presId="urn:microsoft.com/office/officeart/2005/8/layout/hList7"/>
    <dgm:cxn modelId="{DD0FD1CD-6DD1-4D23-915D-407B08230D17}" type="presOf" srcId="{BB1199A3-225F-4E19-8095-1D25F242038A}" destId="{4056BF83-E7B8-4FFF-8A20-11B8B745EE96}" srcOrd="1" destOrd="1" presId="urn:microsoft.com/office/officeart/2005/8/layout/hList7"/>
    <dgm:cxn modelId="{57DD9B7B-C8CA-4BE3-ADA4-AFB12F6988E6}" srcId="{BEFCA381-1C82-4026-9C42-80EC46CC3159}" destId="{CD270255-36FE-4486-B3AE-020C10E2BF8D}" srcOrd="2" destOrd="0" parTransId="{20045BC8-1E4B-4CCF-A6E6-21993678C064}" sibTransId="{CB38291B-B93F-4194-A83B-8010B7D0E51D}"/>
    <dgm:cxn modelId="{86B8FF98-40E5-4F2D-81F1-04D96B5CA3B9}" srcId="{BEFCA381-1C82-4026-9C42-80EC46CC3159}" destId="{D929C00B-A4EE-4436-918A-B168D10D2958}" srcOrd="0" destOrd="0" parTransId="{AFC90640-2EAE-425D-8E9E-26E07746A230}" sibTransId="{2AC1CEE8-4444-45F7-A7DE-CB6B2589628C}"/>
    <dgm:cxn modelId="{E80F4119-EE45-49A2-B965-72ADA9EF6916}" srcId="{BEFCA381-1C82-4026-9C42-80EC46CC3159}" destId="{D756BE60-6CBF-4E25-ADF6-03C5E33D6DCE}" srcOrd="3" destOrd="0" parTransId="{C4D5945E-254B-43F0-90F8-E5EDD108E617}" sibTransId="{39A8F604-D1E7-491E-90ED-6CE966E9100A}"/>
    <dgm:cxn modelId="{A1B84A6B-EBB0-4AF6-BA4D-18C72FAA53F6}" type="presOf" srcId="{CD270255-36FE-4486-B3AE-020C10E2BF8D}" destId="{94B76DC0-D872-41A7-80C4-730440BE6355}" srcOrd="0" destOrd="0" presId="urn:microsoft.com/office/officeart/2005/8/layout/hList7"/>
    <dgm:cxn modelId="{50EDBAE4-3FC6-4A34-83AC-EECC37F2B762}" type="presOf" srcId="{BEFCA381-1C82-4026-9C42-80EC46CC3159}" destId="{EB641DDE-AF2F-45BA-9B50-A3989DD2C821}" srcOrd="0" destOrd="0" presId="urn:microsoft.com/office/officeart/2005/8/layout/hList7"/>
    <dgm:cxn modelId="{433C6A91-4C04-4CB0-AD9F-F3D9E0AC3B04}" srcId="{D929C00B-A4EE-4436-918A-B168D10D2958}" destId="{5C37C0DC-7F78-4A31-A545-5C3BB862E873}" srcOrd="0" destOrd="0" parTransId="{EF844B9C-8A19-4C64-820B-E5FEF8222996}" sibTransId="{E5531A1C-77CA-47CC-9F0E-27E1F011BEBB}"/>
    <dgm:cxn modelId="{8B93BD58-97B8-4B00-AA40-F17AA14BA68F}" type="presOf" srcId="{8A31F687-3B7C-404C-AB4A-EEF811B7E629}" destId="{12ECD0CE-1FBF-49F9-B037-2E15813F8560}" srcOrd="0" destOrd="0" presId="urn:microsoft.com/office/officeart/2005/8/layout/hList7"/>
    <dgm:cxn modelId="{D6F9A507-96B6-402B-BE23-0AB76220F878}" type="presOf" srcId="{3A85B96A-3389-417E-9055-05B7F50F3582}" destId="{8FA01883-3DED-4D0D-99C9-EFBA7FA2DF92}" srcOrd="1" destOrd="1" presId="urn:microsoft.com/office/officeart/2005/8/layout/hList7"/>
    <dgm:cxn modelId="{962FAFBF-1D4A-4697-A641-5639DD5A2BA5}" type="presOf" srcId="{D756BE60-6CBF-4E25-ADF6-03C5E33D6DCE}" destId="{2BDC2D7E-3279-4EDE-BD5F-B74ECDCB7C0C}" srcOrd="0" destOrd="0" presId="urn:microsoft.com/office/officeart/2005/8/layout/hList7"/>
    <dgm:cxn modelId="{9032F369-D92B-48B7-83F6-87D8DF9FFD97}" type="presOf" srcId="{8A31F687-3B7C-404C-AB4A-EEF811B7E629}" destId="{8FA01883-3DED-4D0D-99C9-EFBA7FA2DF92}" srcOrd="1" destOrd="0" presId="urn:microsoft.com/office/officeart/2005/8/layout/hList7"/>
    <dgm:cxn modelId="{14BB33C5-371D-4B6B-9DDF-14BF51D8A52A}" type="presOf" srcId="{CB38291B-B93F-4194-A83B-8010B7D0E51D}" destId="{DC32F919-5E92-49E9-8AEE-AA232C4F1C44}" srcOrd="0" destOrd="0" presId="urn:microsoft.com/office/officeart/2005/8/layout/hList7"/>
    <dgm:cxn modelId="{8C0BBDE0-C5AE-4541-9BAA-7190E310C98A}" type="presOf" srcId="{E183ED87-155F-4AD0-8C03-B933DF90FDC9}" destId="{415FA3AD-9493-422C-A76C-1A9FA9830745}" srcOrd="1" destOrd="1" presId="urn:microsoft.com/office/officeart/2005/8/layout/hList7"/>
    <dgm:cxn modelId="{EFF5998F-320B-45F7-996C-509B79B546C2}" type="presOf" srcId="{5C37C0DC-7F78-4A31-A545-5C3BB862E873}" destId="{EF2AFBDA-1742-491F-AB26-E9189FD0E673}" srcOrd="1" destOrd="1" presId="urn:microsoft.com/office/officeart/2005/8/layout/hList7"/>
    <dgm:cxn modelId="{64A31D89-FC38-4675-9980-B2E80D62FC0F}" type="presOf" srcId="{14F5E4BA-FB2B-43EC-B482-F86CF45AE0A7}" destId="{2B16C365-EE75-4295-A63C-FD5D7738AECF}" srcOrd="0" destOrd="0" presId="urn:microsoft.com/office/officeart/2005/8/layout/hList7"/>
    <dgm:cxn modelId="{025E6A5B-6958-4D1B-B18D-4D0583231B9D}" type="presOf" srcId="{CD270255-36FE-4486-B3AE-020C10E2BF8D}" destId="{4056BF83-E7B8-4FFF-8A20-11B8B745EE96}" srcOrd="1" destOrd="0" presId="urn:microsoft.com/office/officeart/2005/8/layout/hList7"/>
    <dgm:cxn modelId="{07C850E7-699D-40BB-8C7C-5534CC255076}" srcId="{BEFCA381-1C82-4026-9C42-80EC46CC3159}" destId="{8A31F687-3B7C-404C-AB4A-EEF811B7E629}" srcOrd="1" destOrd="0" parTransId="{A392E605-F60B-4B4F-A3C1-B2797388946F}" sibTransId="{14F5E4BA-FB2B-43EC-B482-F86CF45AE0A7}"/>
    <dgm:cxn modelId="{0840109E-A121-47CA-8EB2-4F7CE8AEE205}" type="presOf" srcId="{2AC1CEE8-4444-45F7-A7DE-CB6B2589628C}" destId="{928C3D41-16D4-4659-962E-4D44F4912759}" srcOrd="0" destOrd="0" presId="urn:microsoft.com/office/officeart/2005/8/layout/hList7"/>
    <dgm:cxn modelId="{5433ACBC-CE07-43A4-A4D0-50B54E44FA41}" type="presOf" srcId="{D756BE60-6CBF-4E25-ADF6-03C5E33D6DCE}" destId="{415FA3AD-9493-422C-A76C-1A9FA9830745}" srcOrd="1" destOrd="0" presId="urn:microsoft.com/office/officeart/2005/8/layout/hList7"/>
    <dgm:cxn modelId="{EFC01631-33E3-43AC-88EC-2348E2E7FD4B}" type="presOf" srcId="{3A85B96A-3389-417E-9055-05B7F50F3582}" destId="{12ECD0CE-1FBF-49F9-B037-2E15813F8560}" srcOrd="0" destOrd="1" presId="urn:microsoft.com/office/officeart/2005/8/layout/hList7"/>
    <dgm:cxn modelId="{FDAF886C-25A4-4729-AD7E-9607D1872903}" srcId="{D756BE60-6CBF-4E25-ADF6-03C5E33D6DCE}" destId="{E183ED87-155F-4AD0-8C03-B933DF90FDC9}" srcOrd="0" destOrd="0" parTransId="{4E76A19B-D2BB-4847-AA81-607C3E79F54D}" sibTransId="{5EC01850-A74C-4976-A1AA-D4675F4476E0}"/>
    <dgm:cxn modelId="{AE1B8B9A-9E55-46D6-AFCC-18FC71134341}" type="presOf" srcId="{BB1199A3-225F-4E19-8095-1D25F242038A}" destId="{94B76DC0-D872-41A7-80C4-730440BE6355}" srcOrd="0" destOrd="1" presId="urn:microsoft.com/office/officeart/2005/8/layout/hList7"/>
    <dgm:cxn modelId="{078FCCD2-9D00-4CE8-BCDC-7EDC5A3CCFCD}" srcId="{CD270255-36FE-4486-B3AE-020C10E2BF8D}" destId="{BB1199A3-225F-4E19-8095-1D25F242038A}" srcOrd="0" destOrd="0" parTransId="{DB70BA79-3C8D-4896-A6AA-3FFD31CAB576}" sibTransId="{AE55B191-E4C2-440E-90F3-AC2D3382F335}"/>
    <dgm:cxn modelId="{A460972A-011B-4DDC-BBE8-B207703CDB2C}" type="presParOf" srcId="{EB641DDE-AF2F-45BA-9B50-A3989DD2C821}" destId="{488671E5-9745-4E5F-8517-E70118801206}" srcOrd="0" destOrd="0" presId="urn:microsoft.com/office/officeart/2005/8/layout/hList7"/>
    <dgm:cxn modelId="{6B44F547-8A9C-4642-88E8-D05E455B492F}" type="presParOf" srcId="{EB641DDE-AF2F-45BA-9B50-A3989DD2C821}" destId="{330A34AF-FA38-4060-A4F9-A59EAAB57E76}" srcOrd="1" destOrd="0" presId="urn:microsoft.com/office/officeart/2005/8/layout/hList7"/>
    <dgm:cxn modelId="{36831622-21A1-4779-B901-580BE18589EE}" type="presParOf" srcId="{330A34AF-FA38-4060-A4F9-A59EAAB57E76}" destId="{B3E40E6F-AEAC-4D0D-A7D9-54A8B297CD95}" srcOrd="0" destOrd="0" presId="urn:microsoft.com/office/officeart/2005/8/layout/hList7"/>
    <dgm:cxn modelId="{3B47636A-8766-4A4C-A7FB-2A46C7E2393A}" type="presParOf" srcId="{B3E40E6F-AEAC-4D0D-A7D9-54A8B297CD95}" destId="{F6AF3E1F-1214-4632-9669-EC64665E8B74}" srcOrd="0" destOrd="0" presId="urn:microsoft.com/office/officeart/2005/8/layout/hList7"/>
    <dgm:cxn modelId="{03F8493F-67B0-467D-A79D-AEBFB2EC272E}" type="presParOf" srcId="{B3E40E6F-AEAC-4D0D-A7D9-54A8B297CD95}" destId="{EF2AFBDA-1742-491F-AB26-E9189FD0E673}" srcOrd="1" destOrd="0" presId="urn:microsoft.com/office/officeart/2005/8/layout/hList7"/>
    <dgm:cxn modelId="{2D4C9BAE-FD33-4C85-92AE-F6719FECDDCB}" type="presParOf" srcId="{B3E40E6F-AEAC-4D0D-A7D9-54A8B297CD95}" destId="{5F8C272E-355D-4E23-8677-B7C3AE4F99FC}" srcOrd="2" destOrd="0" presId="urn:microsoft.com/office/officeart/2005/8/layout/hList7"/>
    <dgm:cxn modelId="{89BB054F-54D7-4555-8801-5D2E992AE02A}" type="presParOf" srcId="{B3E40E6F-AEAC-4D0D-A7D9-54A8B297CD95}" destId="{071F32BB-389D-4379-98A5-18B577E8E848}" srcOrd="3" destOrd="0" presId="urn:microsoft.com/office/officeart/2005/8/layout/hList7"/>
    <dgm:cxn modelId="{4B8F4802-D12A-4699-8870-64A0E626BE66}" type="presParOf" srcId="{330A34AF-FA38-4060-A4F9-A59EAAB57E76}" destId="{928C3D41-16D4-4659-962E-4D44F4912759}" srcOrd="1" destOrd="0" presId="urn:microsoft.com/office/officeart/2005/8/layout/hList7"/>
    <dgm:cxn modelId="{9EB915E9-1E1F-4BCB-B945-63E6223D2452}" type="presParOf" srcId="{330A34AF-FA38-4060-A4F9-A59EAAB57E76}" destId="{2A732262-9E57-4049-8523-A5CCE86F3B24}" srcOrd="2" destOrd="0" presId="urn:microsoft.com/office/officeart/2005/8/layout/hList7"/>
    <dgm:cxn modelId="{1195C236-583E-4343-A1C0-03B5E8BFCDF5}" type="presParOf" srcId="{2A732262-9E57-4049-8523-A5CCE86F3B24}" destId="{12ECD0CE-1FBF-49F9-B037-2E15813F8560}" srcOrd="0" destOrd="0" presId="urn:microsoft.com/office/officeart/2005/8/layout/hList7"/>
    <dgm:cxn modelId="{10E444F9-F7A7-43C4-92D4-161DAE3D87D3}" type="presParOf" srcId="{2A732262-9E57-4049-8523-A5CCE86F3B24}" destId="{8FA01883-3DED-4D0D-99C9-EFBA7FA2DF92}" srcOrd="1" destOrd="0" presId="urn:microsoft.com/office/officeart/2005/8/layout/hList7"/>
    <dgm:cxn modelId="{CE72567F-581A-4AFA-A001-008174B1CBE0}" type="presParOf" srcId="{2A732262-9E57-4049-8523-A5CCE86F3B24}" destId="{4DCDF2EE-3679-4625-A47A-6F1B6673F52B}" srcOrd="2" destOrd="0" presId="urn:microsoft.com/office/officeart/2005/8/layout/hList7"/>
    <dgm:cxn modelId="{8A7B42A3-CC3D-405B-A40A-912341BF6B99}" type="presParOf" srcId="{2A732262-9E57-4049-8523-A5CCE86F3B24}" destId="{48109BE8-ED74-4B43-93E3-3964291B8ED4}" srcOrd="3" destOrd="0" presId="urn:microsoft.com/office/officeart/2005/8/layout/hList7"/>
    <dgm:cxn modelId="{2673F99E-84B3-45CC-B406-BE88E56A639D}" type="presParOf" srcId="{330A34AF-FA38-4060-A4F9-A59EAAB57E76}" destId="{2B16C365-EE75-4295-A63C-FD5D7738AECF}" srcOrd="3" destOrd="0" presId="urn:microsoft.com/office/officeart/2005/8/layout/hList7"/>
    <dgm:cxn modelId="{56054AFE-708C-42A5-98F3-A9FD8C0FB7E0}" type="presParOf" srcId="{330A34AF-FA38-4060-A4F9-A59EAAB57E76}" destId="{CBC936FE-4873-4A74-B5E8-137F89D4ED86}" srcOrd="4" destOrd="0" presId="urn:microsoft.com/office/officeart/2005/8/layout/hList7"/>
    <dgm:cxn modelId="{5C5CBD2F-1389-44BA-9832-8365B1B715A5}" type="presParOf" srcId="{CBC936FE-4873-4A74-B5E8-137F89D4ED86}" destId="{94B76DC0-D872-41A7-80C4-730440BE6355}" srcOrd="0" destOrd="0" presId="urn:microsoft.com/office/officeart/2005/8/layout/hList7"/>
    <dgm:cxn modelId="{B2F04FA4-E650-42AC-8208-88581CD09025}" type="presParOf" srcId="{CBC936FE-4873-4A74-B5E8-137F89D4ED86}" destId="{4056BF83-E7B8-4FFF-8A20-11B8B745EE96}" srcOrd="1" destOrd="0" presId="urn:microsoft.com/office/officeart/2005/8/layout/hList7"/>
    <dgm:cxn modelId="{94351CFE-F9C0-40CC-ABB7-479299D18329}" type="presParOf" srcId="{CBC936FE-4873-4A74-B5E8-137F89D4ED86}" destId="{1FA7B1EA-E380-4DCE-8F34-2BF5D27F5F42}" srcOrd="2" destOrd="0" presId="urn:microsoft.com/office/officeart/2005/8/layout/hList7"/>
    <dgm:cxn modelId="{23D3BC1E-A5FC-48E5-B079-F8CFBB981383}" type="presParOf" srcId="{CBC936FE-4873-4A74-B5E8-137F89D4ED86}" destId="{D5856603-E68C-453E-8EAC-F4B097DDFF0E}" srcOrd="3" destOrd="0" presId="urn:microsoft.com/office/officeart/2005/8/layout/hList7"/>
    <dgm:cxn modelId="{F5E31CC2-06D4-4976-9380-D6150BE8B8F2}" type="presParOf" srcId="{330A34AF-FA38-4060-A4F9-A59EAAB57E76}" destId="{DC32F919-5E92-49E9-8AEE-AA232C4F1C44}" srcOrd="5" destOrd="0" presId="urn:microsoft.com/office/officeart/2005/8/layout/hList7"/>
    <dgm:cxn modelId="{D970C492-6E66-4744-B389-9E5D5069398F}" type="presParOf" srcId="{330A34AF-FA38-4060-A4F9-A59EAAB57E76}" destId="{431FA84A-277C-4099-8A17-EA1D0541A920}" srcOrd="6" destOrd="0" presId="urn:microsoft.com/office/officeart/2005/8/layout/hList7"/>
    <dgm:cxn modelId="{1047C9E2-70EA-4D17-A63A-53EE9A9B1B58}" type="presParOf" srcId="{431FA84A-277C-4099-8A17-EA1D0541A920}" destId="{2BDC2D7E-3279-4EDE-BD5F-B74ECDCB7C0C}" srcOrd="0" destOrd="0" presId="urn:microsoft.com/office/officeart/2005/8/layout/hList7"/>
    <dgm:cxn modelId="{1182E8D1-E947-4310-8A1B-B70360212D9E}" type="presParOf" srcId="{431FA84A-277C-4099-8A17-EA1D0541A920}" destId="{415FA3AD-9493-422C-A76C-1A9FA9830745}" srcOrd="1" destOrd="0" presId="urn:microsoft.com/office/officeart/2005/8/layout/hList7"/>
    <dgm:cxn modelId="{4D4CAD2A-D533-4F9C-98B9-25B119102183}" type="presParOf" srcId="{431FA84A-277C-4099-8A17-EA1D0541A920}" destId="{25BB2E1A-A069-45FC-8050-4A7A341D5A23}" srcOrd="2" destOrd="0" presId="urn:microsoft.com/office/officeart/2005/8/layout/hList7"/>
    <dgm:cxn modelId="{211D18BB-9EE7-4D74-BD06-CF29DE544E46}" type="presParOf" srcId="{431FA84A-277C-4099-8A17-EA1D0541A920}" destId="{8084BA41-BFD6-481F-ADBF-F71B76E687D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8F812-A1A3-4D4B-B63B-EB00774394BE}">
      <dsp:nvSpPr>
        <dsp:cNvPr id="0" name=""/>
        <dsp:cNvSpPr/>
      </dsp:nvSpPr>
      <dsp:spPr>
        <a:xfrm>
          <a:off x="0" y="4074703"/>
          <a:ext cx="8229600" cy="534802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hlinkClick xmlns:r="http://schemas.openxmlformats.org/officeDocument/2006/relationships" r:id="" action="ppaction://hlinksldjump"/>
            </a:rPr>
            <a:t>Университеты</a:t>
          </a:r>
          <a:endParaRPr lang="ru-RU" sz="1800" kern="1200" dirty="0"/>
        </a:p>
      </dsp:txBody>
      <dsp:txXfrm>
        <a:off x="0" y="4074703"/>
        <a:ext cx="8229600" cy="534802"/>
      </dsp:txXfrm>
    </dsp:sp>
    <dsp:sp modelId="{4A813405-E0BD-4AE1-AC75-293905A074F6}">
      <dsp:nvSpPr>
        <dsp:cNvPr id="0" name=""/>
        <dsp:cNvSpPr/>
      </dsp:nvSpPr>
      <dsp:spPr>
        <a:xfrm rot="10800000">
          <a:off x="0" y="3260199"/>
          <a:ext cx="8229600" cy="822526"/>
        </a:xfrm>
        <a:prstGeom prst="upArrowCallout">
          <a:avLst/>
        </a:prstGeom>
        <a:solidFill>
          <a:schemeClr val="accent6">
            <a:shade val="50000"/>
            <a:hueOff val="0"/>
            <a:satOff val="10327"/>
            <a:lumOff val="10335"/>
            <a:alphaOff val="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hlinkClick xmlns:r="http://schemas.openxmlformats.org/officeDocument/2006/relationships" r:id="" action="ppaction://hlinksldjump"/>
            </a:rPr>
            <a:t>Научно-исследовательские учреждения</a:t>
          </a:r>
          <a:endParaRPr lang="ru-RU" sz="1800" kern="1200" dirty="0"/>
        </a:p>
      </dsp:txBody>
      <dsp:txXfrm rot="10800000">
        <a:off x="0" y="3260199"/>
        <a:ext cx="8229600" cy="534453"/>
      </dsp:txXfrm>
    </dsp:sp>
    <dsp:sp modelId="{2A70A89B-48B8-46D9-B123-D9027A4FE126}">
      <dsp:nvSpPr>
        <dsp:cNvPr id="0" name=""/>
        <dsp:cNvSpPr/>
      </dsp:nvSpPr>
      <dsp:spPr>
        <a:xfrm rot="10800000">
          <a:off x="0" y="2445694"/>
          <a:ext cx="8229600" cy="822526"/>
        </a:xfrm>
        <a:prstGeom prst="upArrowCallout">
          <a:avLst/>
        </a:prstGeom>
        <a:solidFill>
          <a:schemeClr val="accent6">
            <a:shade val="50000"/>
            <a:hueOff val="0"/>
            <a:satOff val="20655"/>
            <a:lumOff val="20671"/>
            <a:alphaOff val="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hlinkClick xmlns:r="http://schemas.openxmlformats.org/officeDocument/2006/relationships" r:id="" action="ppaction://hlinksldjump"/>
            </a:rPr>
            <a:t>Спасательные воинские формирования</a:t>
          </a:r>
          <a:endParaRPr lang="ru-RU" sz="1800" kern="1200" dirty="0"/>
        </a:p>
      </dsp:txBody>
      <dsp:txXfrm rot="10800000">
        <a:off x="0" y="2445694"/>
        <a:ext cx="8229600" cy="534453"/>
      </dsp:txXfrm>
    </dsp:sp>
    <dsp:sp modelId="{5B331229-F33B-4372-8A94-6C6BC1056AE8}">
      <dsp:nvSpPr>
        <dsp:cNvPr id="0" name=""/>
        <dsp:cNvSpPr/>
      </dsp:nvSpPr>
      <dsp:spPr>
        <a:xfrm rot="10800000">
          <a:off x="0" y="1631190"/>
          <a:ext cx="8229600" cy="822526"/>
        </a:xfrm>
        <a:prstGeom prst="upArrowCallout">
          <a:avLst/>
        </a:prstGeom>
        <a:solidFill>
          <a:schemeClr val="accent6">
            <a:shade val="50000"/>
            <a:hueOff val="0"/>
            <a:satOff val="30982"/>
            <a:lumOff val="31006"/>
            <a:alphaOff val="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hlinkClick xmlns:r="http://schemas.openxmlformats.org/officeDocument/2006/relationships" r:id="" action="ppaction://hlinksldjump"/>
            </a:rPr>
            <a:t>Территориальные органы</a:t>
          </a:r>
          <a:endParaRPr lang="ru-RU" sz="1800" kern="1200" dirty="0"/>
        </a:p>
      </dsp:txBody>
      <dsp:txXfrm rot="10800000">
        <a:off x="0" y="1631190"/>
        <a:ext cx="8229600" cy="534453"/>
      </dsp:txXfrm>
    </dsp:sp>
    <dsp:sp modelId="{51A41C47-E71C-4115-92E4-3B360A0BEE5A}">
      <dsp:nvSpPr>
        <dsp:cNvPr id="0" name=""/>
        <dsp:cNvSpPr/>
      </dsp:nvSpPr>
      <dsp:spPr>
        <a:xfrm rot="10800000">
          <a:off x="0" y="816685"/>
          <a:ext cx="8229600" cy="822526"/>
        </a:xfrm>
        <a:prstGeom prst="upArrowCallout">
          <a:avLst/>
        </a:prstGeom>
        <a:solidFill>
          <a:schemeClr val="accent6">
            <a:shade val="50000"/>
            <a:hueOff val="0"/>
            <a:satOff val="20655"/>
            <a:lumOff val="20671"/>
            <a:alphaOff val="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hlinkClick xmlns:r="http://schemas.openxmlformats.org/officeDocument/2006/relationships" r:id="" action="ppaction://hlinksldjump"/>
            </a:rPr>
            <a:t>Управления</a:t>
          </a:r>
          <a:endParaRPr lang="ru-RU" sz="1800" kern="1200" dirty="0"/>
        </a:p>
      </dsp:txBody>
      <dsp:txXfrm rot="10800000">
        <a:off x="0" y="816685"/>
        <a:ext cx="8229600" cy="534453"/>
      </dsp:txXfrm>
    </dsp:sp>
    <dsp:sp modelId="{CCC4D94A-A329-4B98-821F-1AE919B1B25F}">
      <dsp:nvSpPr>
        <dsp:cNvPr id="0" name=""/>
        <dsp:cNvSpPr/>
      </dsp:nvSpPr>
      <dsp:spPr>
        <a:xfrm rot="10800000">
          <a:off x="0" y="2181"/>
          <a:ext cx="8229600" cy="822526"/>
        </a:xfrm>
        <a:prstGeom prst="upArrowCallout">
          <a:avLst/>
        </a:prstGeom>
        <a:solidFill>
          <a:schemeClr val="accent6">
            <a:shade val="50000"/>
            <a:hueOff val="0"/>
            <a:satOff val="10327"/>
            <a:lumOff val="10335"/>
            <a:alphaOff val="0"/>
          </a:schemeClr>
        </a:solidFill>
        <a:ln>
          <a:noFill/>
        </a:ln>
        <a:effectLst>
          <a:outerShdw blurRad="50800" algn="tl" rotWithShape="0">
            <a:srgbClr val="000000">
              <a:alpha val="64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hlinkClick xmlns:r="http://schemas.openxmlformats.org/officeDocument/2006/relationships" r:id="" action="ppaction://hlinksldjump"/>
            </a:rPr>
            <a:t>Департаменты</a:t>
          </a:r>
          <a:endParaRPr lang="ru-RU" sz="1800" kern="1200" dirty="0"/>
        </a:p>
      </dsp:txBody>
      <dsp:txXfrm rot="10800000">
        <a:off x="0" y="2181"/>
        <a:ext cx="8229600" cy="534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2C0DA-F14D-4EC7-819D-FA93EBE181E0}">
      <dsp:nvSpPr>
        <dsp:cNvPr id="0" name=""/>
        <dsp:cNvSpPr/>
      </dsp:nvSpPr>
      <dsp:spPr>
        <a:xfrm rot="5400000">
          <a:off x="-70187" y="74246"/>
          <a:ext cx="467917" cy="327542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40000"/>
                <a:satMod val="155000"/>
              </a:schemeClr>
            </a:gs>
            <a:gs pos="65000">
              <a:schemeClr val="accent6">
                <a:alpha val="90000"/>
                <a:hueOff val="0"/>
                <a:satOff val="0"/>
                <a:lumOff val="0"/>
                <a:alphaOff val="0"/>
                <a:shade val="85000"/>
                <a:satMod val="155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5000"/>
                <a:satMod val="155000"/>
              </a:schemeClr>
            </a:gs>
          </a:gsLst>
          <a:lin ang="16200000" scaled="0"/>
        </a:gradFill>
        <a:ln w="6350" cap="rnd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0" i="0" kern="1200" dirty="0" smtClean="0"/>
            <a:t>Управление</a:t>
          </a:r>
          <a:endParaRPr lang="ru-RU" sz="500" kern="1200" dirty="0"/>
        </a:p>
      </dsp:txBody>
      <dsp:txXfrm rot="-5400000">
        <a:off x="1" y="167829"/>
        <a:ext cx="327542" cy="140375"/>
      </dsp:txXfrm>
    </dsp:sp>
    <dsp:sp modelId="{DCD703A0-4B8C-42DD-A157-34F91D2515C8}">
      <dsp:nvSpPr>
        <dsp:cNvPr id="0" name=""/>
        <dsp:cNvSpPr/>
      </dsp:nvSpPr>
      <dsp:spPr>
        <a:xfrm rot="5400000">
          <a:off x="4126417" y="-3794817"/>
          <a:ext cx="304306" cy="79020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/>
            <a:t>Научно-техническое</a:t>
          </a:r>
          <a:endParaRPr lang="ru-RU" sz="1800" kern="1200" dirty="0"/>
        </a:p>
      </dsp:txBody>
      <dsp:txXfrm rot="-5400000">
        <a:off x="327542" y="18913"/>
        <a:ext cx="7887202" cy="274596"/>
      </dsp:txXfrm>
    </dsp:sp>
    <dsp:sp modelId="{17ECD3FC-DFB0-4534-ADF9-02B442D6B888}">
      <dsp:nvSpPr>
        <dsp:cNvPr id="0" name=""/>
        <dsp:cNvSpPr/>
      </dsp:nvSpPr>
      <dsp:spPr>
        <a:xfrm rot="5400000">
          <a:off x="-70187" y="487811"/>
          <a:ext cx="467917" cy="327542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"/>
                <a:shade val="40000"/>
                <a:satMod val="155000"/>
              </a:schemeClr>
            </a:gs>
            <a:gs pos="65000">
              <a:schemeClr val="accent6">
                <a:alpha val="90000"/>
                <a:hueOff val="0"/>
                <a:satOff val="0"/>
                <a:lumOff val="0"/>
                <a:alphaOff val="-4000"/>
                <a:shade val="85000"/>
                <a:satMod val="155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"/>
                <a:shade val="95000"/>
                <a:satMod val="155000"/>
              </a:schemeClr>
            </a:gs>
          </a:gsLst>
          <a:lin ang="16200000" scaled="0"/>
        </a:gradFill>
        <a:ln w="6350" cap="rnd" cmpd="sng" algn="ctr">
          <a:solidFill>
            <a:schemeClr val="accent6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b="0" i="0" kern="1200" dirty="0" smtClean="0"/>
            <a:t>Управление</a:t>
          </a:r>
          <a:endParaRPr lang="ru-RU" sz="500" kern="1200" dirty="0"/>
        </a:p>
      </dsp:txBody>
      <dsp:txXfrm rot="-5400000">
        <a:off x="1" y="581394"/>
        <a:ext cx="327542" cy="140375"/>
      </dsp:txXfrm>
    </dsp:sp>
    <dsp:sp modelId="{1044000B-773D-4078-9EDF-406E79B70AC9}">
      <dsp:nvSpPr>
        <dsp:cNvPr id="0" name=""/>
        <dsp:cNvSpPr/>
      </dsp:nvSpPr>
      <dsp:spPr>
        <a:xfrm rot="5400000">
          <a:off x="4126497" y="-3381331"/>
          <a:ext cx="304146" cy="79020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6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/>
            <a:t>Государственная инспекция по маломерным судам</a:t>
          </a:r>
          <a:endParaRPr lang="ru-RU" sz="1800" kern="1200" dirty="0"/>
        </a:p>
      </dsp:txBody>
      <dsp:txXfrm rot="-5400000">
        <a:off x="327542" y="432471"/>
        <a:ext cx="7887210" cy="274452"/>
      </dsp:txXfrm>
    </dsp:sp>
    <dsp:sp modelId="{E3BC76BD-D7B8-48C9-B8E2-5C5D4E20F27E}">
      <dsp:nvSpPr>
        <dsp:cNvPr id="0" name=""/>
        <dsp:cNvSpPr/>
      </dsp:nvSpPr>
      <dsp:spPr>
        <a:xfrm rot="5400000">
          <a:off x="-70187" y="901377"/>
          <a:ext cx="467917" cy="327542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8000"/>
                <a:shade val="40000"/>
                <a:satMod val="155000"/>
              </a:schemeClr>
            </a:gs>
            <a:gs pos="65000">
              <a:schemeClr val="accent6">
                <a:alpha val="90000"/>
                <a:hueOff val="0"/>
                <a:satOff val="0"/>
                <a:lumOff val="0"/>
                <a:alphaOff val="-8000"/>
                <a:shade val="85000"/>
                <a:satMod val="155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8000"/>
                <a:shade val="95000"/>
                <a:satMod val="155000"/>
              </a:schemeClr>
            </a:gs>
          </a:gsLst>
          <a:lin ang="16200000" scaled="0"/>
        </a:gradFill>
        <a:ln w="6350" cap="rnd" cmpd="sng" algn="ctr">
          <a:solidFill>
            <a:schemeClr val="accent6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Управление</a:t>
          </a:r>
          <a:endParaRPr lang="ru-RU" sz="500" kern="1200" dirty="0"/>
        </a:p>
      </dsp:txBody>
      <dsp:txXfrm rot="-5400000">
        <a:off x="1" y="994960"/>
        <a:ext cx="327542" cy="140375"/>
      </dsp:txXfrm>
    </dsp:sp>
    <dsp:sp modelId="{8FE8167E-8EAE-4A6F-96AE-3313714515A1}">
      <dsp:nvSpPr>
        <dsp:cNvPr id="0" name=""/>
        <dsp:cNvSpPr/>
      </dsp:nvSpPr>
      <dsp:spPr>
        <a:xfrm rot="5400000">
          <a:off x="4126497" y="-2967766"/>
          <a:ext cx="304146" cy="79020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6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/>
            <a:t>Организации программно-целевого планирования</a:t>
          </a:r>
          <a:endParaRPr lang="ru-RU" sz="1800" kern="1200" dirty="0"/>
        </a:p>
      </dsp:txBody>
      <dsp:txXfrm rot="-5400000">
        <a:off x="327542" y="846036"/>
        <a:ext cx="7887210" cy="274452"/>
      </dsp:txXfrm>
    </dsp:sp>
    <dsp:sp modelId="{4381EB81-A843-476F-8E05-172339B45AA0}">
      <dsp:nvSpPr>
        <dsp:cNvPr id="0" name=""/>
        <dsp:cNvSpPr/>
      </dsp:nvSpPr>
      <dsp:spPr>
        <a:xfrm rot="5400000">
          <a:off x="-70187" y="1314942"/>
          <a:ext cx="467917" cy="327542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2000"/>
                <a:shade val="40000"/>
                <a:satMod val="155000"/>
              </a:schemeClr>
            </a:gs>
            <a:gs pos="65000">
              <a:schemeClr val="accent6">
                <a:alpha val="90000"/>
                <a:hueOff val="0"/>
                <a:satOff val="0"/>
                <a:lumOff val="0"/>
                <a:alphaOff val="-12000"/>
                <a:shade val="85000"/>
                <a:satMod val="155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2000"/>
                <a:shade val="95000"/>
                <a:satMod val="155000"/>
              </a:schemeClr>
            </a:gs>
          </a:gsLst>
          <a:lin ang="16200000" scaled="0"/>
        </a:gradFill>
        <a:ln w="6350" cap="rnd" cmpd="sng" algn="ctr">
          <a:solidFill>
            <a:schemeClr val="accent6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Управление</a:t>
          </a:r>
          <a:endParaRPr lang="ru-RU" sz="500" kern="1200" dirty="0"/>
        </a:p>
      </dsp:txBody>
      <dsp:txXfrm rot="-5400000">
        <a:off x="1" y="1408525"/>
        <a:ext cx="327542" cy="140375"/>
      </dsp:txXfrm>
    </dsp:sp>
    <dsp:sp modelId="{1BE5F08B-4647-41DB-859F-F8F6E81F29EC}">
      <dsp:nvSpPr>
        <dsp:cNvPr id="0" name=""/>
        <dsp:cNvSpPr/>
      </dsp:nvSpPr>
      <dsp:spPr>
        <a:xfrm rot="5400000">
          <a:off x="4126497" y="-2554201"/>
          <a:ext cx="304146" cy="79020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6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/>
            <a:t>Медико-психологического обеспечения</a:t>
          </a:r>
          <a:endParaRPr lang="ru-RU" sz="1800" kern="1200" dirty="0"/>
        </a:p>
      </dsp:txBody>
      <dsp:txXfrm rot="-5400000">
        <a:off x="327542" y="1259601"/>
        <a:ext cx="7887210" cy="274452"/>
      </dsp:txXfrm>
    </dsp:sp>
    <dsp:sp modelId="{2935FFBD-5A98-462C-BE31-4BC76ED23E3D}">
      <dsp:nvSpPr>
        <dsp:cNvPr id="0" name=""/>
        <dsp:cNvSpPr/>
      </dsp:nvSpPr>
      <dsp:spPr>
        <a:xfrm rot="5400000">
          <a:off x="-70187" y="1728507"/>
          <a:ext cx="467917" cy="327542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6000"/>
                <a:shade val="40000"/>
                <a:satMod val="155000"/>
              </a:schemeClr>
            </a:gs>
            <a:gs pos="65000">
              <a:schemeClr val="accent6">
                <a:alpha val="90000"/>
                <a:hueOff val="0"/>
                <a:satOff val="0"/>
                <a:lumOff val="0"/>
                <a:alphaOff val="-16000"/>
                <a:shade val="85000"/>
                <a:satMod val="155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6000"/>
                <a:shade val="95000"/>
                <a:satMod val="155000"/>
              </a:schemeClr>
            </a:gs>
          </a:gsLst>
          <a:lin ang="16200000" scaled="0"/>
        </a:gradFill>
        <a:ln w="6350" cap="rnd" cmpd="sng" algn="ctr">
          <a:solidFill>
            <a:schemeClr val="accent6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Управление</a:t>
          </a:r>
          <a:endParaRPr lang="ru-RU" sz="500" kern="1200" dirty="0"/>
        </a:p>
      </dsp:txBody>
      <dsp:txXfrm rot="-5400000">
        <a:off x="1" y="1822090"/>
        <a:ext cx="327542" cy="140375"/>
      </dsp:txXfrm>
    </dsp:sp>
    <dsp:sp modelId="{1327C323-CB34-4F82-A976-44BBB2D58E6F}">
      <dsp:nvSpPr>
        <dsp:cNvPr id="0" name=""/>
        <dsp:cNvSpPr/>
      </dsp:nvSpPr>
      <dsp:spPr>
        <a:xfrm rot="5400000">
          <a:off x="4126497" y="-2140635"/>
          <a:ext cx="304146" cy="79020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6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/>
            <a:t>Авиации и авиационно-спасательных технологий</a:t>
          </a:r>
          <a:endParaRPr lang="ru-RU" sz="1800" kern="1200" dirty="0"/>
        </a:p>
      </dsp:txBody>
      <dsp:txXfrm rot="-5400000">
        <a:off x="327542" y="1673167"/>
        <a:ext cx="7887210" cy="274452"/>
      </dsp:txXfrm>
    </dsp:sp>
    <dsp:sp modelId="{E6B94EBE-3102-44F7-AFAE-6E9E372A2581}">
      <dsp:nvSpPr>
        <dsp:cNvPr id="0" name=""/>
        <dsp:cNvSpPr/>
      </dsp:nvSpPr>
      <dsp:spPr>
        <a:xfrm rot="5400000">
          <a:off x="-70187" y="2142072"/>
          <a:ext cx="467917" cy="327542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40000"/>
                <a:satMod val="155000"/>
              </a:schemeClr>
            </a:gs>
            <a:gs pos="65000">
              <a:schemeClr val="accent6">
                <a:alpha val="90000"/>
                <a:hueOff val="0"/>
                <a:satOff val="0"/>
                <a:lumOff val="0"/>
                <a:alphaOff val="-20000"/>
                <a:shade val="85000"/>
                <a:satMod val="155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5000"/>
                <a:satMod val="155000"/>
              </a:schemeClr>
            </a:gs>
          </a:gsLst>
          <a:lin ang="16200000" scaled="0"/>
        </a:gradFill>
        <a:ln w="6350" cap="rnd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Управление</a:t>
          </a:r>
          <a:endParaRPr lang="ru-RU" sz="500" kern="1200" dirty="0"/>
        </a:p>
      </dsp:txBody>
      <dsp:txXfrm rot="-5400000">
        <a:off x="1" y="2235655"/>
        <a:ext cx="327542" cy="140375"/>
      </dsp:txXfrm>
    </dsp:sp>
    <dsp:sp modelId="{6206F1A4-5C0A-4E6A-BE0D-F5389EB965F2}">
      <dsp:nvSpPr>
        <dsp:cNvPr id="0" name=""/>
        <dsp:cNvSpPr/>
      </dsp:nvSpPr>
      <dsp:spPr>
        <a:xfrm rot="5400000">
          <a:off x="4126497" y="-1727070"/>
          <a:ext cx="304146" cy="79020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/>
            <a:t>Федеральной поддержки территорий</a:t>
          </a:r>
          <a:endParaRPr lang="ru-RU" sz="1800" kern="1200" dirty="0"/>
        </a:p>
      </dsp:txBody>
      <dsp:txXfrm rot="-5400000">
        <a:off x="327542" y="2086732"/>
        <a:ext cx="7887210" cy="274452"/>
      </dsp:txXfrm>
    </dsp:sp>
    <dsp:sp modelId="{42A49A72-A33A-44F8-A97B-B548A8251333}">
      <dsp:nvSpPr>
        <dsp:cNvPr id="0" name=""/>
        <dsp:cNvSpPr/>
      </dsp:nvSpPr>
      <dsp:spPr>
        <a:xfrm rot="5400000">
          <a:off x="-70187" y="2555638"/>
          <a:ext cx="467917" cy="327542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4000"/>
                <a:shade val="40000"/>
                <a:satMod val="155000"/>
              </a:schemeClr>
            </a:gs>
            <a:gs pos="65000">
              <a:schemeClr val="accent6">
                <a:alpha val="90000"/>
                <a:hueOff val="0"/>
                <a:satOff val="0"/>
                <a:lumOff val="0"/>
                <a:alphaOff val="-24000"/>
                <a:shade val="85000"/>
                <a:satMod val="155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4000"/>
                <a:shade val="95000"/>
                <a:satMod val="155000"/>
              </a:schemeClr>
            </a:gs>
          </a:gsLst>
          <a:lin ang="16200000" scaled="0"/>
        </a:gradFill>
        <a:ln w="6350" cap="rnd" cmpd="sng" algn="ctr">
          <a:solidFill>
            <a:schemeClr val="accent6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Управление</a:t>
          </a:r>
          <a:endParaRPr lang="ru-RU" sz="500" kern="1200" dirty="0"/>
        </a:p>
      </dsp:txBody>
      <dsp:txXfrm rot="-5400000">
        <a:off x="1" y="2649221"/>
        <a:ext cx="327542" cy="140375"/>
      </dsp:txXfrm>
    </dsp:sp>
    <dsp:sp modelId="{7ACA7186-D73D-4FFC-A65D-EA0C9AF5EC89}">
      <dsp:nvSpPr>
        <dsp:cNvPr id="0" name=""/>
        <dsp:cNvSpPr/>
      </dsp:nvSpPr>
      <dsp:spPr>
        <a:xfrm rot="5400000">
          <a:off x="4126497" y="-1313505"/>
          <a:ext cx="304146" cy="79020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6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/>
            <a:t>Информации</a:t>
          </a:r>
          <a:endParaRPr lang="ru-RU" sz="1800" kern="1200" dirty="0"/>
        </a:p>
      </dsp:txBody>
      <dsp:txXfrm rot="-5400000">
        <a:off x="327542" y="2500297"/>
        <a:ext cx="7887210" cy="274452"/>
      </dsp:txXfrm>
    </dsp:sp>
    <dsp:sp modelId="{71D90227-6F92-423F-8DEC-DAC09A579E58}">
      <dsp:nvSpPr>
        <dsp:cNvPr id="0" name=""/>
        <dsp:cNvSpPr/>
      </dsp:nvSpPr>
      <dsp:spPr>
        <a:xfrm rot="5400000">
          <a:off x="-70187" y="2969203"/>
          <a:ext cx="467917" cy="327542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8000"/>
                <a:shade val="40000"/>
                <a:satMod val="155000"/>
              </a:schemeClr>
            </a:gs>
            <a:gs pos="65000">
              <a:schemeClr val="accent6">
                <a:alpha val="90000"/>
                <a:hueOff val="0"/>
                <a:satOff val="0"/>
                <a:lumOff val="0"/>
                <a:alphaOff val="-28000"/>
                <a:shade val="85000"/>
                <a:satMod val="155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8000"/>
                <a:shade val="95000"/>
                <a:satMod val="155000"/>
              </a:schemeClr>
            </a:gs>
          </a:gsLst>
          <a:lin ang="16200000" scaled="0"/>
        </a:gradFill>
        <a:ln w="6350" cap="rnd" cmpd="sng" algn="ctr">
          <a:solidFill>
            <a:schemeClr val="accent6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Управление</a:t>
          </a:r>
          <a:endParaRPr lang="ru-RU" sz="500" kern="1200" dirty="0"/>
        </a:p>
      </dsp:txBody>
      <dsp:txXfrm rot="-5400000">
        <a:off x="1" y="3062786"/>
        <a:ext cx="327542" cy="140375"/>
      </dsp:txXfrm>
    </dsp:sp>
    <dsp:sp modelId="{343AA243-80E8-48AE-A3E5-FCE6D9873EDB}">
      <dsp:nvSpPr>
        <dsp:cNvPr id="0" name=""/>
        <dsp:cNvSpPr/>
      </dsp:nvSpPr>
      <dsp:spPr>
        <a:xfrm rot="5400000">
          <a:off x="4126497" y="-899939"/>
          <a:ext cx="304146" cy="79020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6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/>
            <a:t>Защиты информации и обеспечения безопасности спасательных работ</a:t>
          </a:r>
          <a:endParaRPr lang="ru-RU" sz="1800" kern="1200" dirty="0"/>
        </a:p>
      </dsp:txBody>
      <dsp:txXfrm rot="-5400000">
        <a:off x="327542" y="2913863"/>
        <a:ext cx="7887210" cy="274452"/>
      </dsp:txXfrm>
    </dsp:sp>
    <dsp:sp modelId="{9C896F15-F5E8-4FFE-B595-B88E155DB987}">
      <dsp:nvSpPr>
        <dsp:cNvPr id="0" name=""/>
        <dsp:cNvSpPr/>
      </dsp:nvSpPr>
      <dsp:spPr>
        <a:xfrm rot="5400000">
          <a:off x="-70187" y="3382768"/>
          <a:ext cx="467917" cy="327542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2000"/>
                <a:shade val="40000"/>
                <a:satMod val="155000"/>
              </a:schemeClr>
            </a:gs>
            <a:gs pos="65000">
              <a:schemeClr val="accent6">
                <a:alpha val="90000"/>
                <a:hueOff val="0"/>
                <a:satOff val="0"/>
                <a:lumOff val="0"/>
                <a:alphaOff val="-32000"/>
                <a:shade val="85000"/>
                <a:satMod val="155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2000"/>
                <a:shade val="95000"/>
                <a:satMod val="155000"/>
              </a:schemeClr>
            </a:gs>
          </a:gsLst>
          <a:lin ang="16200000" scaled="0"/>
        </a:gradFill>
        <a:ln w="6350" cap="rnd" cmpd="sng" algn="ctr">
          <a:solidFill>
            <a:schemeClr val="accent6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Управление</a:t>
          </a:r>
          <a:endParaRPr lang="ru-RU" sz="500" kern="1200" dirty="0"/>
        </a:p>
      </dsp:txBody>
      <dsp:txXfrm rot="-5400000">
        <a:off x="1" y="3476351"/>
        <a:ext cx="327542" cy="140375"/>
      </dsp:txXfrm>
    </dsp:sp>
    <dsp:sp modelId="{32E2D52F-4004-48CB-BC42-354F5C62384E}">
      <dsp:nvSpPr>
        <dsp:cNvPr id="0" name=""/>
        <dsp:cNvSpPr/>
      </dsp:nvSpPr>
      <dsp:spPr>
        <a:xfrm rot="5400000">
          <a:off x="4126497" y="-486374"/>
          <a:ext cx="304146" cy="79020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6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/>
            <a:t>Контрольно-ревизионное</a:t>
          </a:r>
          <a:endParaRPr lang="ru-RU" sz="1800" kern="1200" dirty="0"/>
        </a:p>
      </dsp:txBody>
      <dsp:txXfrm rot="-5400000">
        <a:off x="327542" y="3327428"/>
        <a:ext cx="7887210" cy="274452"/>
      </dsp:txXfrm>
    </dsp:sp>
    <dsp:sp modelId="{CC5E7331-BD5A-4CDA-924A-C786BF7CF50E}">
      <dsp:nvSpPr>
        <dsp:cNvPr id="0" name=""/>
        <dsp:cNvSpPr/>
      </dsp:nvSpPr>
      <dsp:spPr>
        <a:xfrm rot="5400000">
          <a:off x="-70187" y="3796334"/>
          <a:ext cx="467917" cy="327542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6000"/>
                <a:shade val="40000"/>
                <a:satMod val="155000"/>
              </a:schemeClr>
            </a:gs>
            <a:gs pos="65000">
              <a:schemeClr val="accent6">
                <a:alpha val="90000"/>
                <a:hueOff val="0"/>
                <a:satOff val="0"/>
                <a:lumOff val="0"/>
                <a:alphaOff val="-36000"/>
                <a:shade val="85000"/>
                <a:satMod val="155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6000"/>
                <a:shade val="95000"/>
                <a:satMod val="155000"/>
              </a:schemeClr>
            </a:gs>
          </a:gsLst>
          <a:lin ang="16200000" scaled="0"/>
        </a:gradFill>
        <a:ln w="6350" cap="rnd" cmpd="sng" algn="ctr">
          <a:solidFill>
            <a:schemeClr val="accent6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Управление</a:t>
          </a:r>
          <a:endParaRPr lang="ru-RU" sz="500" kern="1200" dirty="0"/>
        </a:p>
      </dsp:txBody>
      <dsp:txXfrm rot="-5400000">
        <a:off x="1" y="3889917"/>
        <a:ext cx="327542" cy="140375"/>
      </dsp:txXfrm>
    </dsp:sp>
    <dsp:sp modelId="{7E69DE3C-1291-435F-8480-316584A9E274}">
      <dsp:nvSpPr>
        <dsp:cNvPr id="0" name=""/>
        <dsp:cNvSpPr/>
      </dsp:nvSpPr>
      <dsp:spPr>
        <a:xfrm rot="5400000">
          <a:off x="4126497" y="-72809"/>
          <a:ext cx="304146" cy="79020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6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smtClean="0"/>
            <a:t>Правовое</a:t>
          </a:r>
          <a:endParaRPr lang="ru-RU" sz="1800" kern="1200"/>
        </a:p>
      </dsp:txBody>
      <dsp:txXfrm rot="-5400000">
        <a:off x="327542" y="3740993"/>
        <a:ext cx="7887210" cy="274452"/>
      </dsp:txXfrm>
    </dsp:sp>
    <dsp:sp modelId="{C58CF9ED-4D95-49A1-8589-FE12BA503415}">
      <dsp:nvSpPr>
        <dsp:cNvPr id="0" name=""/>
        <dsp:cNvSpPr/>
      </dsp:nvSpPr>
      <dsp:spPr>
        <a:xfrm rot="5400000">
          <a:off x="-70187" y="4209899"/>
          <a:ext cx="467917" cy="327542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40000"/>
                <a:satMod val="155000"/>
              </a:schemeClr>
            </a:gs>
            <a:gs pos="65000">
              <a:schemeClr val="accent6">
                <a:alpha val="90000"/>
                <a:hueOff val="0"/>
                <a:satOff val="0"/>
                <a:lumOff val="0"/>
                <a:alphaOff val="-40000"/>
                <a:shade val="85000"/>
                <a:satMod val="155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5000"/>
                <a:satMod val="155000"/>
              </a:schemeClr>
            </a:gs>
          </a:gsLst>
          <a:lin ang="16200000" scaled="0"/>
        </a:gradFill>
        <a:ln w="6350" cap="rnd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Управление</a:t>
          </a:r>
          <a:endParaRPr lang="ru-RU" sz="500" kern="1200" dirty="0"/>
        </a:p>
      </dsp:txBody>
      <dsp:txXfrm rot="-5400000">
        <a:off x="1" y="4303482"/>
        <a:ext cx="327542" cy="140375"/>
      </dsp:txXfrm>
    </dsp:sp>
    <dsp:sp modelId="{39878759-AB14-4698-ABA3-5462C3CC4609}">
      <dsp:nvSpPr>
        <dsp:cNvPr id="0" name=""/>
        <dsp:cNvSpPr/>
      </dsp:nvSpPr>
      <dsp:spPr>
        <a:xfrm rot="5400000">
          <a:off x="4126497" y="340755"/>
          <a:ext cx="304146" cy="79020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smtClean="0"/>
            <a:t>Военизированных горноспасательных частей</a:t>
          </a:r>
          <a:endParaRPr lang="ru-RU" sz="1800" kern="1200"/>
        </a:p>
      </dsp:txBody>
      <dsp:txXfrm rot="-5400000">
        <a:off x="327542" y="4154558"/>
        <a:ext cx="7887210" cy="274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F3E1F-1214-4632-9669-EC64665E8B74}">
      <dsp:nvSpPr>
        <dsp:cNvPr id="0" name=""/>
        <dsp:cNvSpPr/>
      </dsp:nvSpPr>
      <dsp:spPr>
        <a:xfrm>
          <a:off x="1918" y="0"/>
          <a:ext cx="2011188" cy="4611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0000"/>
                <a:satMod val="155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shade val="8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ЦСИ ГЗ</a:t>
          </a:r>
          <a:endParaRPr lang="ru-RU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i="0" kern="1200" dirty="0" smtClean="0"/>
            <a:t>Центр стратегических исследований гражданской защиты.</a:t>
          </a:r>
          <a:endParaRPr lang="ru-RU" sz="1300" kern="1200" dirty="0"/>
        </a:p>
      </dsp:txBody>
      <dsp:txXfrm>
        <a:off x="1918" y="1844675"/>
        <a:ext cx="2011188" cy="1844675"/>
      </dsp:txXfrm>
    </dsp:sp>
    <dsp:sp modelId="{071F32BB-389D-4379-98A5-18B577E8E848}">
      <dsp:nvSpPr>
        <dsp:cNvPr id="0" name=""/>
        <dsp:cNvSpPr/>
      </dsp:nvSpPr>
      <dsp:spPr>
        <a:xfrm>
          <a:off x="239667" y="276701"/>
          <a:ext cx="1535692" cy="1535692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CD0CE-1FBF-49F9-B037-2E15813F8560}">
      <dsp:nvSpPr>
        <dsp:cNvPr id="0" name=""/>
        <dsp:cNvSpPr/>
      </dsp:nvSpPr>
      <dsp:spPr>
        <a:xfrm>
          <a:off x="2073443" y="0"/>
          <a:ext cx="2011188" cy="4611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0000"/>
                <a:satMod val="155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shade val="8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ВНИИ ГОЧС</a:t>
          </a:r>
          <a:endParaRPr lang="ru-RU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i="0" kern="1200" smtClean="0"/>
            <a:t>Всероссийский научно-исследовательский институт по проблемам гражданской обороны и чрезвычайным ситуациям</a:t>
          </a:r>
          <a:endParaRPr lang="ru-RU" sz="1300" kern="1200"/>
        </a:p>
      </dsp:txBody>
      <dsp:txXfrm>
        <a:off x="2073443" y="1844675"/>
        <a:ext cx="2011188" cy="1844675"/>
      </dsp:txXfrm>
    </dsp:sp>
    <dsp:sp modelId="{48109BE8-ED74-4B43-93E3-3964291B8ED4}">
      <dsp:nvSpPr>
        <dsp:cNvPr id="0" name=""/>
        <dsp:cNvSpPr/>
      </dsp:nvSpPr>
      <dsp:spPr>
        <a:xfrm>
          <a:off x="2311191" y="276701"/>
          <a:ext cx="1535692" cy="1535692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76DC0-D872-41A7-80C4-730440BE6355}">
      <dsp:nvSpPr>
        <dsp:cNvPr id="0" name=""/>
        <dsp:cNvSpPr/>
      </dsp:nvSpPr>
      <dsp:spPr>
        <a:xfrm>
          <a:off x="4144967" y="0"/>
          <a:ext cx="2011188" cy="4611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0000"/>
                <a:satMod val="155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shade val="8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ВНИИ ПО</a:t>
          </a:r>
          <a:endParaRPr lang="ru-RU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i="0" kern="1200" dirty="0" smtClean="0"/>
            <a:t>Всероссийский научно-исследовательский институт противопожарной обороны</a:t>
          </a:r>
          <a:endParaRPr lang="ru-RU" sz="1300" kern="1200" dirty="0"/>
        </a:p>
      </dsp:txBody>
      <dsp:txXfrm>
        <a:off x="4144967" y="1844675"/>
        <a:ext cx="2011188" cy="1844675"/>
      </dsp:txXfrm>
    </dsp:sp>
    <dsp:sp modelId="{D5856603-E68C-453E-8EAC-F4B097DDFF0E}">
      <dsp:nvSpPr>
        <dsp:cNvPr id="0" name=""/>
        <dsp:cNvSpPr/>
      </dsp:nvSpPr>
      <dsp:spPr>
        <a:xfrm>
          <a:off x="4382716" y="276701"/>
          <a:ext cx="1535692" cy="1535692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C2D7E-3279-4EDE-BD5F-B74ECDCB7C0C}">
      <dsp:nvSpPr>
        <dsp:cNvPr id="0" name=""/>
        <dsp:cNvSpPr/>
      </dsp:nvSpPr>
      <dsp:spPr>
        <a:xfrm>
          <a:off x="6216492" y="0"/>
          <a:ext cx="2011188" cy="4611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0000"/>
                <a:satMod val="155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shade val="8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5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Центр «Антистихия»</a:t>
          </a:r>
          <a:endParaRPr lang="ru-RU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i="0" kern="1200" dirty="0" smtClean="0"/>
            <a:t>Всероссийский центр мониторинга и </a:t>
          </a:r>
          <a:r>
            <a:rPr lang="ru-RU" sz="1300" b="0" i="0" kern="1200" dirty="0" err="1" smtClean="0"/>
            <a:t>прогнозировния</a:t>
          </a:r>
          <a:r>
            <a:rPr lang="ru-RU" sz="1300" b="0" i="0" kern="1200" dirty="0" smtClean="0"/>
            <a:t> чрезвычайных ситуаций</a:t>
          </a:r>
          <a:endParaRPr lang="ru-RU" sz="1300" kern="1200" dirty="0"/>
        </a:p>
      </dsp:txBody>
      <dsp:txXfrm>
        <a:off x="6216492" y="1844675"/>
        <a:ext cx="2011188" cy="1844675"/>
      </dsp:txXfrm>
    </dsp:sp>
    <dsp:sp modelId="{8084BA41-BFD6-481F-ADBF-F71B76E687D5}">
      <dsp:nvSpPr>
        <dsp:cNvPr id="0" name=""/>
        <dsp:cNvSpPr/>
      </dsp:nvSpPr>
      <dsp:spPr>
        <a:xfrm>
          <a:off x="6454240" y="276701"/>
          <a:ext cx="1535692" cy="1535692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671E5-9745-4E5F-8517-E70118801206}">
      <dsp:nvSpPr>
        <dsp:cNvPr id="0" name=""/>
        <dsp:cNvSpPr/>
      </dsp:nvSpPr>
      <dsp:spPr>
        <a:xfrm flipH="1" flipV="1">
          <a:off x="4019932" y="4483443"/>
          <a:ext cx="45730" cy="128244"/>
        </a:xfrm>
        <a:prstGeom prst="leftRight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9BEFC-ACF1-400F-A761-611D1239349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85BE6-C276-42D2-A016-D8E7DACDD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98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85BE6-C276-42D2-A016-D8E7DACDD1F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46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</p:grpSp>
      <p:sp>
        <p:nvSpPr>
          <p:cNvPr id="24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dirty="0"/>
          </a:p>
        </p:txBody>
      </p: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dirty="0"/>
          </a:p>
        </p:txBody>
      </p:sp>
      <p:sp>
        <p:nvSpPr>
          <p:cNvPr id="5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dirty="0"/>
          </a:p>
        </p:txBody>
      </p:sp>
      <p:sp>
        <p:nvSpPr>
          <p:cNvPr id="14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dirty="0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3357562"/>
            <a:ext cx="5572164" cy="1143008"/>
          </a:xfrm>
          <a:custGeom>
            <a:avLst/>
            <a:gdLst>
              <a:gd name="connsiteX0" fmla="*/ 0 w 5572164"/>
              <a:gd name="connsiteY0" fmla="*/ 0 h 1143008"/>
              <a:gd name="connsiteX1" fmla="*/ 5572164 w 5572164"/>
              <a:gd name="connsiteY1" fmla="*/ 0 h 1143008"/>
              <a:gd name="connsiteX2" fmla="*/ 5572164 w 5572164"/>
              <a:gd name="connsiteY2" fmla="*/ 1143008 h 1143008"/>
              <a:gd name="connsiteX3" fmla="*/ 0 w 5572164"/>
              <a:gd name="connsiteY3" fmla="*/ 1143008 h 1143008"/>
              <a:gd name="connsiteX4" fmla="*/ 0 w 5572164"/>
              <a:gd name="connsiteY4" fmla="*/ 0 h 114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2164" h="1143008">
                <a:moveTo>
                  <a:pt x="0" y="0"/>
                </a:moveTo>
                <a:lnTo>
                  <a:pt x="5572164" y="0"/>
                </a:lnTo>
                <a:lnTo>
                  <a:pt x="5572164" y="1143008"/>
                </a:lnTo>
                <a:lnTo>
                  <a:pt x="0" y="114300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6000768"/>
            <a:ext cx="7772400" cy="642942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000066"/>
                </a:solidFill>
                <a:effectLst/>
                <a:latin typeface="Sego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289C-403B-4D30-B354-B1161B58B7EC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AA5D-40C9-4537-868C-4405675E0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31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75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289C-403B-4D30-B354-B1161B58B7EC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AA5D-40C9-4537-868C-4405675E0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181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21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768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82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26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540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72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14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 dirty="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 dirty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 dirty="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 dirty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 dirty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 dirty="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 dirty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 dirty="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 dirty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 dirty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 dirty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10"/>
          <p:cNvSpPr txBox="1"/>
          <p:nvPr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ru-RU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 dirty="0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43824" cy="844533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</p:sldLayoutIdLst>
  <p:txStyles>
    <p:titleStyle>
      <a:lvl1pPr algn="ctr" rtl="0" eaLnBrk="1" latinLnBrk="0" hangingPunct="1">
        <a:spcBef>
          <a:spcPct val="0"/>
        </a:spcBef>
        <a:buNone/>
        <a:defRPr sz="3600" kern="1200" cap="none" baseline="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66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66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66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66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0066"/>
          </a:solidFill>
          <a:latin typeface="Segoe" pitchFamily="34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B25CC-6EF4-420E-9830-FCFF8CDC680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04BF7-5EFF-494D-B24A-5BEB658A3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20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11" Type="http://schemas.openxmlformats.org/officeDocument/2006/relationships/image" Target="../media/image19.gif"/><Relationship Id="rId5" Type="http://schemas.openxmlformats.org/officeDocument/2006/relationships/diagramColors" Target="../diagrams/colors3.xml"/><Relationship Id="rId10" Type="http://schemas.openxmlformats.org/officeDocument/2006/relationships/image" Target="../media/image18.jp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МЧС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3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Символика МЧС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Министерство имеет флаг и геральдический знак-эмблему, утверждённые Указом Президента РФ.</a:t>
            </a:r>
          </a:p>
          <a:p>
            <a:r>
              <a:rPr lang="ru-RU" dirty="0"/>
              <a:t>Техника МЧС имеет цветографические схемы, специальные звуковые и световые сигналы единые для любых аварийно-спасательных </a:t>
            </a:r>
            <a:r>
              <a:rPr lang="ru-RU" dirty="0" smtClean="0"/>
              <a:t>служб: техника </a:t>
            </a:r>
            <a:r>
              <a:rPr lang="ru-RU" dirty="0"/>
              <a:t>предотвращения и помощи при чрезвычайных ситуациях и гражданской обороны — основной цвет белый, цвет декоративных полос оранжевый, вдоль оси симметрии декоративной полосы наносят дополнительную полосу синего цвета шириной не более 1/4 ширины контрастирующей полосы;</a:t>
            </a:r>
          </a:p>
          <a:p>
            <a:r>
              <a:rPr lang="ru-RU" dirty="0"/>
              <a:t>противопожарная служба — основной цвет красный, цвет декоративных полос белый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4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Силы и средства МЧС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300" dirty="0"/>
              <a:t>Поисково-спасательная служба МЧС России</a:t>
            </a:r>
          </a:p>
          <a:p>
            <a:pPr lvl="1"/>
            <a:r>
              <a:rPr lang="ru-RU" sz="3300" dirty="0"/>
              <a:t>ФГУ Госакваспас МЧС России</a:t>
            </a:r>
          </a:p>
          <a:p>
            <a:pPr lvl="1"/>
            <a:r>
              <a:rPr lang="ru-RU" sz="3300" dirty="0"/>
              <a:t>ФГУ Государственный центральный аэромобильный спасательный отряд МЧС России</a:t>
            </a:r>
          </a:p>
          <a:p>
            <a:r>
              <a:rPr lang="ru-RU" sz="3300" dirty="0"/>
              <a:t>Федеральное государственное бюджетное учреждение «Национальный центр управления в кризисных ситуациях» (ФГБУ НЦУКС)</a:t>
            </a:r>
          </a:p>
          <a:p>
            <a:r>
              <a:rPr lang="ru-RU" sz="3300" dirty="0"/>
              <a:t>Центры управления в кризисных ситуациях МЧС России субъектов РФ (ЦУКСы)</a:t>
            </a:r>
          </a:p>
          <a:p>
            <a:r>
              <a:rPr lang="ru-RU" sz="3300" dirty="0"/>
              <a:t>Федеральная противопожарная служба</a:t>
            </a:r>
          </a:p>
          <a:p>
            <a:pPr lvl="1"/>
            <a:r>
              <a:rPr lang="ru-RU" sz="3300" dirty="0"/>
              <a:t>Государственный пожарный надзор МЧС России</a:t>
            </a:r>
          </a:p>
          <a:p>
            <a:r>
              <a:rPr lang="ru-RU" sz="3300" dirty="0"/>
              <a:t>Спасательные воинские формирования МЧС России (бывшие войска гражданской обороны МЧС России)</a:t>
            </a:r>
          </a:p>
          <a:p>
            <a:r>
              <a:rPr lang="ru-RU" sz="3300" dirty="0"/>
              <a:t>Государственная инспекция по маломерным судам</a:t>
            </a:r>
          </a:p>
          <a:p>
            <a:r>
              <a:rPr lang="ru-RU" sz="3300" dirty="0"/>
              <a:t>Центр экстренной психологической помощи МЧС России</a:t>
            </a:r>
          </a:p>
          <a:p>
            <a:r>
              <a:rPr lang="ru-RU" sz="3300" dirty="0"/>
              <a:t>ФГУ «Госэкспертиза в области ГОЧС и пожарной безопасности» МЧС России</a:t>
            </a:r>
          </a:p>
          <a:p>
            <a:r>
              <a:rPr lang="ru-RU" sz="3300" dirty="0"/>
              <a:t>Военизированные горноспасательные части</a:t>
            </a:r>
          </a:p>
          <a:p>
            <a:r>
              <a:rPr lang="ru-RU" sz="3300" dirty="0"/>
              <a:t>Общероссийская комплексная система информирования и оповещения населения в местах массового пребывания людей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0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транспорта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5715000" cy="3800475"/>
          </a:xfrm>
        </p:spPr>
      </p:pic>
    </p:spTree>
    <p:extLst>
      <p:ext uri="{BB962C8B-B14F-4D97-AF65-F5344CB8AC3E}">
        <p14:creationId xmlns:p14="http://schemas.microsoft.com/office/powerpoint/2010/main" val="86466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08141E-6 C 0.18159 0.00786 0.36388 0.01156 0.54583 0.01688 C 0.56545 0.0185 0.58507 0.01919 0.60434 0.02104 C 0.61892 0.02266 0.61458 0.02382 0.62847 0.02752 C 0.6467 0.03261 0.64861 0.03214 0.66857 0.03399 C 0.68819 0.03954 0.70034 0.04833 0.7177 0.05735 C 0.74513 0.07146 0.71128 0.06267 0.73593 0.06799 C 0.74739 0.07886 0.76267 0.08811 0.77916 0.09551 C 0.78628 0.11609 0.77552 0.09528 0.79132 0.10615 C 0.79444 0.10846 0.79479 0.11193 0.79722 0.11471 C 0.80555 0.12326 0.82517 0.12234 0.83732 0.12326 C 0.85503 0.12951 0.87118 0.13922 0.88941 0.14454 C 0.89548 0.14639 0.90156 0.14778 0.90798 0.1487 C 0.9151 0.15009 0.92934 0.15102 0.92934 0.15125 L 1.41996 0.16374 " pathEditMode="relative" rAng="0" ptsTypes="fffffffffffff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90" y="8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PD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3" y="0"/>
            <a:ext cx="8345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4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2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" y="0"/>
            <a:ext cx="89249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3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del_image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9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608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4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201171611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5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dd0632be4b9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934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2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924" y="-571504"/>
            <a:ext cx="7941452" cy="11430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МЧС – Мы всегда ПРИХОДИМ НА </a:t>
            </a:r>
            <a:r>
              <a:rPr lang="ru-RU" sz="2400" dirty="0" err="1" smtClean="0"/>
              <a:t>ПОМоЩь</a:t>
            </a:r>
            <a:r>
              <a:rPr lang="ru-RU" sz="2400" dirty="0"/>
              <a:t>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78091"/>
            <a:ext cx="3672405" cy="24482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4528" y="-368300"/>
            <a:ext cx="728724" cy="4849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4" b="25770"/>
          <a:stretch/>
        </p:blipFill>
        <p:spPr>
          <a:xfrm>
            <a:off x="467544" y="2564904"/>
            <a:ext cx="2577718" cy="20506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64904"/>
            <a:ext cx="4461477" cy="29067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1516" y="4861992"/>
            <a:ext cx="3001516" cy="19960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3" t="20139" r="30495" b="50000"/>
          <a:stretch/>
        </p:blipFill>
        <p:spPr>
          <a:xfrm>
            <a:off x="251521" y="933194"/>
            <a:ext cx="792088" cy="3772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46" b="16568"/>
          <a:stretch/>
        </p:blipFill>
        <p:spPr>
          <a:xfrm>
            <a:off x="-572368" y="3709813"/>
            <a:ext cx="2439865" cy="23043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32158" r="27905" b="24926"/>
          <a:stretch/>
        </p:blipFill>
        <p:spPr>
          <a:xfrm>
            <a:off x="2012990" y="3590230"/>
            <a:ext cx="1457349" cy="9188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20" y="2262567"/>
            <a:ext cx="3859322" cy="28944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638" y="2636911"/>
            <a:ext cx="1615457" cy="134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1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85 0.01829 L -0.3941 0.20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3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0578E-6 L 0.075 0.325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16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4624E-7 L 0.83732 -0.34358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58" y="-1717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4104E-6 L -0.17778 0.09826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9" y="490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-32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3"/>
            <a:ext cx="9144000" cy="6084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7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Il-76TD_of_MChS_Rossii_at_Domodedovo_06-Oct-2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588"/>
            <a:ext cx="9144000" cy="6092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0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1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075"/>
            <a:ext cx="9144000" cy="5148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5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88645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92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dka-mchs-rossii-0003477558-preview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0"/>
            <a:ext cx="8239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МЧС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14476"/>
            <a:ext cx="8229600" cy="493886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17 июля 1990 года постановлением Президиума Верховного Совета РСФСР принято решение об образовании Российского корпуса спасателей</a:t>
            </a:r>
            <a:r>
              <a:rPr lang="ru-RU" dirty="0" smtClean="0"/>
              <a:t>.</a:t>
            </a:r>
          </a:p>
          <a:p>
            <a:r>
              <a:rPr lang="ru-RU" baseline="30000" dirty="0" smtClean="0"/>
              <a:t> </a:t>
            </a:r>
            <a:r>
              <a:rPr lang="ru-RU" dirty="0" smtClean="0"/>
              <a:t>27 </a:t>
            </a:r>
            <a:r>
              <a:rPr lang="ru-RU" dirty="0"/>
              <a:t>декабря 1990 года постановлением Совета министров РСФСР № 606 образован Российский корпус спасателей (РКС</a:t>
            </a:r>
            <a:r>
              <a:rPr lang="ru-RU" dirty="0" smtClean="0"/>
              <a:t>).</a:t>
            </a:r>
            <a:r>
              <a:rPr lang="ru-RU" baseline="30000" dirty="0" smtClean="0"/>
              <a:t> </a:t>
            </a:r>
            <a:r>
              <a:rPr lang="ru-RU" dirty="0" smtClean="0"/>
              <a:t>Эта </a:t>
            </a:r>
            <a:r>
              <a:rPr lang="ru-RU" dirty="0"/>
              <a:t>дата считается основанием МЧС России. 17 апреля 1991 года Президиум Верховного Совета утвердил назначение руководителем </a:t>
            </a:r>
            <a:r>
              <a:rPr lang="ru-RU" dirty="0">
                <a:hlinkClick r:id="rId2" action="ppaction://hlinksldjump"/>
                <a:hlinkMouseOver r:id="" action="ppaction://hlinkshowjump?jump=nextslide"/>
              </a:rPr>
              <a:t>Сергея Шойгу</a:t>
            </a:r>
            <a:r>
              <a:rPr lang="ru-RU" dirty="0" smtClean="0"/>
              <a:t>.</a:t>
            </a:r>
            <a:r>
              <a:rPr lang="ru-RU" dirty="0"/>
              <a:t> Впоследствии РКС переименован в Государственный Комитет по чрезвычайным ситуациям (ГКЧС).</a:t>
            </a:r>
          </a:p>
          <a:p>
            <a:r>
              <a:rPr lang="ru-RU" dirty="0"/>
              <a:t>19 ноября 1991 года, на базе </a:t>
            </a:r>
            <a:r>
              <a:rPr lang="ru-RU" i="1" dirty="0"/>
              <a:t>Государственного комитета РСФСР по чрезвычайным ситуациям</a:t>
            </a:r>
            <a:r>
              <a:rPr lang="ru-RU" dirty="0"/>
              <a:t> и </a:t>
            </a:r>
            <a:r>
              <a:rPr lang="ru-RU" i="1" dirty="0"/>
              <a:t>Штаба гражданской обороны РСФСР</a:t>
            </a:r>
            <a:r>
              <a:rPr lang="ru-RU" dirty="0"/>
              <a:t>, был образован </a:t>
            </a:r>
            <a:r>
              <a:rPr lang="ru-RU" i="1" dirty="0"/>
              <a:t>Государственный комитет по делам гражданской обороны, чрезвычайным ситуациям и ликвидации последствий стихийных бедствий при Президенте РСФСР</a:t>
            </a:r>
            <a:r>
              <a:rPr lang="ru-RU" dirty="0" smtClean="0"/>
              <a:t>.</a:t>
            </a:r>
          </a:p>
          <a:p>
            <a:r>
              <a:rPr lang="ru-RU" baseline="30000" dirty="0" smtClean="0"/>
              <a:t> </a:t>
            </a:r>
            <a:r>
              <a:rPr lang="ru-RU" dirty="0" smtClean="0"/>
              <a:t>30 </a:t>
            </a:r>
            <a:r>
              <a:rPr lang="ru-RU" dirty="0"/>
              <a:t>сентября 1992 года </a:t>
            </a:r>
            <a:r>
              <a:rPr lang="ru-RU" i="1" dirty="0"/>
              <a:t>Государственный комитет по делам гражданской обороны, чрезвычайным ситуациям и ликвидации последствий стихийных бедствий при Президенте РСФСР</a:t>
            </a:r>
            <a:r>
              <a:rPr lang="ru-RU" dirty="0"/>
              <a:t> был реорганизован в </a:t>
            </a:r>
            <a:r>
              <a:rPr lang="ru-RU" i="1" dirty="0"/>
              <a:t>Государственный комитет Российской Федерации по делам гражданской обороны, чрезвычайным ситуациям и ликвидации последствий стихийных </a:t>
            </a:r>
            <a:r>
              <a:rPr lang="ru-RU" i="1" dirty="0" smtClean="0"/>
              <a:t>бедствий</a:t>
            </a:r>
            <a:r>
              <a:rPr lang="ru-RU" dirty="0" smtClean="0"/>
              <a:t>. </a:t>
            </a:r>
            <a:endParaRPr lang="ru-RU" baseline="30000" dirty="0"/>
          </a:p>
          <a:p>
            <a:r>
              <a:rPr lang="ru-RU" dirty="0" smtClean="0"/>
              <a:t>10 </a:t>
            </a:r>
            <a:r>
              <a:rPr lang="ru-RU" dirty="0"/>
              <a:t>января 1994 года </a:t>
            </a:r>
            <a:r>
              <a:rPr lang="ru-RU" i="1" dirty="0"/>
              <a:t>Государственный комитет Российской Федерации по делам гражданской обороны, чрезвычайным ситуациям и ликвидации последствий стихийных </a:t>
            </a:r>
            <a:r>
              <a:rPr lang="ru-RU" i="1" dirty="0" smtClean="0"/>
              <a:t>бедствий </a:t>
            </a:r>
            <a:r>
              <a:rPr lang="ru-RU" dirty="0" smtClean="0"/>
              <a:t>был </a:t>
            </a:r>
            <a:r>
              <a:rPr lang="ru-RU" dirty="0"/>
              <a:t>преобразован в Министерство Российской Федерации по делам гражданской обороны, чрезвычайным ситуациям и ликвидации последствий стихийных бедствий (МЧС России</a:t>
            </a:r>
            <a:r>
              <a:rPr lang="ru-RU" dirty="0" smtClean="0"/>
              <a:t>).</a:t>
            </a:r>
            <a:r>
              <a:rPr lang="ru-RU" baseline="30000" dirty="0" smtClean="0"/>
              <a:t> </a:t>
            </a:r>
            <a:r>
              <a:rPr lang="ru-RU" dirty="0" smtClean="0"/>
              <a:t>Возглавил </a:t>
            </a:r>
            <a:r>
              <a:rPr lang="ru-RU" dirty="0"/>
              <a:t>новое министерство </a:t>
            </a:r>
            <a:r>
              <a:rPr lang="ru-RU" dirty="0">
                <a:hlinkClick r:id="rId2" action="ppaction://hlinksldjump"/>
              </a:rPr>
              <a:t>Сергей Кужугетович Шойгу</a:t>
            </a:r>
            <a:r>
              <a:rPr lang="ru-RU" dirty="0"/>
              <a:t>.</a:t>
            </a:r>
          </a:p>
          <a:p>
            <a:r>
              <a:rPr lang="ru-RU" dirty="0"/>
              <a:t>1 января 2002 года 278 тысяч сотрудников Государственной противопожарной службы вошли в состав МЧС, имевшего до этого численность 70 тысяч сотрудников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1115616" cy="149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3008313" cy="1162050"/>
          </a:xfrm>
        </p:spPr>
        <p:txBody>
          <a:bodyPr/>
          <a:lstStyle/>
          <a:p>
            <a:r>
              <a:rPr lang="ru-RU" dirty="0"/>
              <a:t>Сергей Кужугетович Шойгу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76872"/>
            <a:ext cx="5111750" cy="407458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9552" y="2492896"/>
            <a:ext cx="3008313" cy="4691063"/>
          </a:xfrm>
        </p:spPr>
        <p:txBody>
          <a:bodyPr/>
          <a:lstStyle/>
          <a:p>
            <a:r>
              <a:rPr lang="ru-RU" b="1" dirty="0"/>
              <a:t>Глава Государственного комитета РСФСР и Российской Федерации по делам гражданской обороны, чрезвычайным ситуациям и ликвидации последствий стихийных бедствий (1991—1994), министр Российской Федерации по делам гражданской обороны, чрезвычайным ситуациям и ликвидации последствий стихийных бедствий (1994—2012</a:t>
            </a:r>
            <a:r>
              <a:rPr lang="ru-RU" dirty="0"/>
              <a:t>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1115616" cy="149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МЧС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240442"/>
              </p:ext>
            </p:extLst>
          </p:nvPr>
        </p:nvGraphicFramePr>
        <p:xfrm>
          <a:off x="457200" y="1514475"/>
          <a:ext cx="8229600" cy="461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60" y="0"/>
            <a:ext cx="893840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Управления</a:t>
            </a:r>
            <a:endParaRPr lang="ru-RU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598138"/>
              </p:ext>
            </p:extLst>
          </p:nvPr>
        </p:nvGraphicFramePr>
        <p:xfrm>
          <a:off x="611560" y="1484784"/>
          <a:ext cx="8229600" cy="461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60" y="0"/>
            <a:ext cx="893840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5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543824" cy="84453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Спасательные воинские формирования</a:t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11688"/>
          </a:xfrm>
        </p:spPr>
        <p:txBody>
          <a:bodyPr>
            <a:normAutofit fontScale="25000" lnSpcReduction="20000"/>
          </a:bodyPr>
          <a:lstStyle/>
          <a:p>
            <a:r>
              <a:rPr lang="ru-RU" sz="4800" dirty="0"/>
              <a:t>Федеральное казенное учреждение "Центральная база материально-технического снабжения", г. Москва</a:t>
            </a:r>
          </a:p>
          <a:p>
            <a:r>
              <a:rPr lang="ru-RU" sz="4800" dirty="0"/>
              <a:t>294-й Центр по проведению спасательных операций особого риска «Лидер» (войсковая часть 35489), п. Мосрентген Ленинского района Московской области</a:t>
            </a:r>
          </a:p>
          <a:p>
            <a:r>
              <a:rPr lang="ru-RU" sz="4800" dirty="0"/>
              <a:t>Центр обеспечения пунктов управления (войсковая часть 73407), Рузского района Московской области</a:t>
            </a:r>
          </a:p>
          <a:p>
            <a:r>
              <a:rPr lang="ru-RU" sz="4800" dirty="0"/>
              <a:t>149-й Телекоммуникационный центр Министерства Российской Федерации по делам гражданской обороны, чрезвычайным ситуациям и ликвидации последствий стихийных бедствий, г. Москва</a:t>
            </a:r>
          </a:p>
          <a:p>
            <a:r>
              <a:rPr lang="ru-RU" sz="4800" dirty="0"/>
              <a:t>179 Спасательный центр, г. Ногинск, Московской области</a:t>
            </a:r>
          </a:p>
          <a:p>
            <a:r>
              <a:rPr lang="ru-RU" sz="4800" dirty="0"/>
              <a:t>Специальный центр специальной связи и информационной безопасности Министерства Российской Федерации по делам гражданской обороны, чрезвычайным ситуациям и ликвидации последствий стихийных бедствий, г. Москва</a:t>
            </a:r>
          </a:p>
          <a:p>
            <a:r>
              <a:rPr lang="ru-RU" sz="4800" dirty="0"/>
              <a:t>Вертолётная база (войсковая часть 42663), п. Сокол Суздальского района Владимирской области</a:t>
            </a:r>
          </a:p>
          <a:p>
            <a:r>
              <a:rPr lang="ru-RU" sz="4800" dirty="0"/>
              <a:t>Авиационно-спасательный центр (войсковая часть 57272), г. Жуковский ул. Наркомвод д.8, Московской области</a:t>
            </a:r>
          </a:p>
          <a:p>
            <a:r>
              <a:rPr lang="ru-RU" sz="4800" dirty="0"/>
              <a:t>346-й Краснознамённый спасательный центр МЧС России (войсковая часть 01630), г. Колпино (г. Санкт-Петербург)</a:t>
            </a:r>
          </a:p>
          <a:p>
            <a:r>
              <a:rPr lang="ru-RU" sz="4800" dirty="0"/>
              <a:t>996-й Спасательный центр (войсковая часть 11349), п. Кураково Ленинского района Тульской области</a:t>
            </a:r>
          </a:p>
          <a:p>
            <a:r>
              <a:rPr lang="ru-RU" sz="4800" dirty="0"/>
              <a:t>495-й Спасательный центр (войсковая часть 11350), п. Ковалёвка Аксайского района Ростовской области</a:t>
            </a:r>
          </a:p>
          <a:p>
            <a:r>
              <a:rPr lang="ru-RU" sz="4800" dirty="0"/>
              <a:t>1001-й Спасательный центр (войсковая часть 73403), 443065, г. Самара, Долотный переулок, д.19</a:t>
            </a:r>
          </a:p>
          <a:p>
            <a:r>
              <a:rPr lang="ru-RU" sz="4800" dirty="0"/>
              <a:t>653-й Спасательный Центр (войсковая часть 52987), </a:t>
            </a:r>
            <a:r>
              <a:rPr lang="ru-RU" sz="4800" dirty="0" err="1"/>
              <a:t>р.п</a:t>
            </a:r>
            <a:r>
              <a:rPr lang="ru-RU" sz="4800" dirty="0"/>
              <a:t>. Коченёво Новосибирской области</a:t>
            </a:r>
          </a:p>
          <a:p>
            <a:r>
              <a:rPr lang="ru-RU" sz="4800" dirty="0"/>
              <a:t>1043-й Спасательный центр (войсковая часть 44138), п. Раздольный Елизовского р-на Камчатского края</a:t>
            </a:r>
          </a:p>
          <a:p>
            <a:r>
              <a:rPr lang="ru-RU" sz="4800" dirty="0"/>
              <a:t>1042-й Спасательный центр (войсковая часть 52985), с. Анастасьевка Хабаровского района Хабаровского края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1115616" cy="149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543824" cy="84453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Научно-исследовательские учреждения</a:t>
            </a:r>
            <a:br>
              <a:rPr lang="ru-RU" b="1" dirty="0">
                <a:effectLst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208299"/>
              </p:ext>
            </p:extLst>
          </p:nvPr>
        </p:nvGraphicFramePr>
        <p:xfrm>
          <a:off x="457200" y="1514475"/>
          <a:ext cx="8229600" cy="461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1115616" cy="1493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11" y="1793318"/>
            <a:ext cx="1563672" cy="1563672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793318"/>
            <a:ext cx="1493912" cy="1508072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93318"/>
            <a:ext cx="1624330" cy="1563672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93318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Университеты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Академия гражданской защиты МЧС России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Академия Государственной противопожарной службы МЧС России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Санкт-Петербургский университет Государственной противопожарной службы МЧС России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Ивановский институт Государственной противопожарной службы МЧС России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Воронежский институт Государственной противопожарной службы МЧС России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Уральский институт Государственной противопожарной службы МЧС России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Сибирский институт пожарной безопасности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1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izShow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S_RU_RU_Ed_14_Russia_2007v_Russia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Стандартная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TS030004972</Template>
  <TotalTime>271</TotalTime>
  <Words>300</Words>
  <Application>Microsoft Office PowerPoint</Application>
  <PresentationFormat>Экран (4:3)</PresentationFormat>
  <Paragraphs>94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Segoe</vt:lpstr>
      <vt:lpstr>Segoe Semibold</vt:lpstr>
      <vt:lpstr>Trebuchet MS</vt:lpstr>
      <vt:lpstr>Wingdings</vt:lpstr>
      <vt:lpstr>QuizShow</vt:lpstr>
      <vt:lpstr>MS_RU_RU_Ed_14_Russia_2007v_Russia</vt:lpstr>
      <vt:lpstr>Тема Office</vt:lpstr>
      <vt:lpstr>МЧС России</vt:lpstr>
      <vt:lpstr>МЧС – Мы всегда ПРИХОДИМ НА ПОМоЩь!</vt:lpstr>
      <vt:lpstr>История МЧС</vt:lpstr>
      <vt:lpstr>Сергей Кужугетович Шойгу</vt:lpstr>
      <vt:lpstr>Структура МЧС</vt:lpstr>
      <vt:lpstr>Управления</vt:lpstr>
      <vt:lpstr>Спасательные воинские формирования </vt:lpstr>
      <vt:lpstr>Научно-исследовательские учреждения </vt:lpstr>
      <vt:lpstr>Университеты</vt:lpstr>
      <vt:lpstr>Символика МЧС</vt:lpstr>
      <vt:lpstr>Силы и средства МЧС</vt:lpstr>
      <vt:lpstr>Фото транспорта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МЧС России</dc:title>
  <dc:creator>Spielvogel</dc:creator>
  <cp:lastModifiedBy>пользователь</cp:lastModifiedBy>
  <cp:revision>45</cp:revision>
  <dcterms:created xsi:type="dcterms:W3CDTF">2012-08-09T06:38:29Z</dcterms:created>
  <dcterms:modified xsi:type="dcterms:W3CDTF">2023-01-17T10:11:00Z</dcterms:modified>
</cp:coreProperties>
</file>