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1DAA-4041-470C-AD2F-52348E6D33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8EB3-3059-416A-8838-9C93D142B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1DAA-4041-470C-AD2F-52348E6D33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8EB3-3059-416A-8838-9C93D142B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1DAA-4041-470C-AD2F-52348E6D33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8EB3-3059-416A-8838-9C93D142B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1DAA-4041-470C-AD2F-52348E6D33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8EB3-3059-416A-8838-9C93D142B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1DAA-4041-470C-AD2F-52348E6D33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8EB3-3059-416A-8838-9C93D142B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1DAA-4041-470C-AD2F-52348E6D33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8EB3-3059-416A-8838-9C93D142B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1DAA-4041-470C-AD2F-52348E6D33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8EB3-3059-416A-8838-9C93D142B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1DAA-4041-470C-AD2F-52348E6D33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8EB3-3059-416A-8838-9C93D142B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1DAA-4041-470C-AD2F-52348E6D33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8EB3-3059-416A-8838-9C93D142B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1DAA-4041-470C-AD2F-52348E6D33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8EB3-3059-416A-8838-9C93D142B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1DAA-4041-470C-AD2F-52348E6D33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48EB3-3059-416A-8838-9C93D142B3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1DAA-4041-470C-AD2F-52348E6D33AF}" type="datetimeFigureOut">
              <a:rPr lang="ru-RU" smtClean="0"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48EB3-3059-416A-8838-9C93D142B3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ownloads\img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ownloads\img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ownloads\0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7929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АКТОБЕ</a:t>
            </a:r>
            <a:r>
              <a:rPr lang="ru-RU" sz="1600" b="1" dirty="0" smtClean="0"/>
              <a:t>. </a:t>
            </a:r>
            <a:r>
              <a:rPr lang="ru-RU" sz="1600" b="1" dirty="0"/>
              <a:t>Аким Актюбинской области </a:t>
            </a:r>
            <a:r>
              <a:rPr lang="ru-RU" sz="1600" b="1" dirty="0" err="1"/>
              <a:t>Бердыбек</a:t>
            </a:r>
            <a:r>
              <a:rPr lang="ru-RU" sz="1600" b="1" dirty="0"/>
              <a:t> </a:t>
            </a:r>
            <a:r>
              <a:rPr lang="ru-RU" sz="1600" b="1" dirty="0" err="1"/>
              <a:t>Сапарбаев</a:t>
            </a:r>
            <a:r>
              <a:rPr lang="ru-RU" sz="1600" b="1" dirty="0"/>
              <a:t> поздравил с Днём Победы и днём рождения ветерана Великой Отечественной войны Абдуллу </a:t>
            </a:r>
            <a:r>
              <a:rPr lang="ru-RU" sz="1600" b="1" dirty="0" err="1"/>
              <a:t>Нускабая</a:t>
            </a:r>
            <a:r>
              <a:rPr lang="ru-RU" sz="1600" b="1" dirty="0"/>
              <a:t>, навестив аксакала дома. Накануне ветерану войны исполнился 91 год.</a:t>
            </a:r>
          </a:p>
          <a:p>
            <a:r>
              <a:rPr lang="ru-RU" sz="1600" b="1" dirty="0"/>
              <a:t>Абдулла </a:t>
            </a:r>
            <a:r>
              <a:rPr lang="ru-RU" sz="1600" b="1" dirty="0" err="1"/>
              <a:t>Нускабай</a:t>
            </a:r>
            <a:r>
              <a:rPr lang="ru-RU" sz="1600" b="1" dirty="0"/>
              <a:t> был призван на фронт в январе 1943 года. Тогда уроженцу </a:t>
            </a:r>
            <a:r>
              <a:rPr lang="ru-RU" sz="1600" b="1" dirty="0" err="1"/>
              <a:t>Шалкарского</a:t>
            </a:r>
            <a:r>
              <a:rPr lang="ru-RU" sz="1600" b="1" dirty="0"/>
              <a:t> района было 18 лет. Сражался на Ленинградском, Первом Украинском фронтах. Командовал пулемётной ротой. Был дважды ранен в сражениях на Курско-Орловской дуге, после госпиталя вновь вернулся в строй. </a:t>
            </a:r>
            <a:br>
              <a:rPr lang="ru-RU" sz="1600" b="1" dirty="0"/>
            </a:br>
            <a:r>
              <a:rPr lang="ru-RU" sz="1600" b="1" dirty="0" smtClean="0"/>
              <a:t>Победу </a:t>
            </a:r>
            <a:r>
              <a:rPr lang="ru-RU" sz="1600" b="1" dirty="0"/>
              <a:t>Абдулла </a:t>
            </a:r>
            <a:r>
              <a:rPr lang="ru-RU" sz="1600" b="1" dirty="0" err="1"/>
              <a:t>Нускабай</a:t>
            </a:r>
            <a:r>
              <a:rPr lang="ru-RU" sz="1600" b="1" dirty="0"/>
              <a:t> встретил в Чехословакии. За боевые заслуги был награжден орденами Красной Звезды, Отечественной войны І-ІІ степеней. Домой </a:t>
            </a:r>
            <a:r>
              <a:rPr lang="ru-RU" sz="1600" b="1" dirty="0" err="1"/>
              <a:t>актюбинец</a:t>
            </a:r>
            <a:r>
              <a:rPr lang="ru-RU" sz="1600" b="1" dirty="0"/>
              <a:t> вернулся в 1946 году. Посвятил свою жизнь работе в школе. Вместе с супругой воспитал десятерых детей. </a:t>
            </a:r>
            <a:br>
              <a:rPr lang="ru-RU" sz="1600" b="1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/>
            </a:r>
            <a:br>
              <a:rPr lang="ru-RU" sz="1600" b="1" i="1" dirty="0"/>
            </a:br>
            <a:endParaRPr lang="ru-RU" sz="1600" b="1" i="1" dirty="0"/>
          </a:p>
        </p:txBody>
      </p:sp>
      <p:pic>
        <p:nvPicPr>
          <p:cNvPr id="6" name="Рисунок 5" descr="C:\Users\Администратор\Downloads\201605082347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496"/>
            <a:ext cx="5940425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ownloads\im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ownloads\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ownloads\img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ownloads\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ownloads\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ownloads\img6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дминистратор\Downloads\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79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4</cp:revision>
  <dcterms:created xsi:type="dcterms:W3CDTF">2016-05-19T16:13:17Z</dcterms:created>
  <dcterms:modified xsi:type="dcterms:W3CDTF">2016-05-19T16:48:07Z</dcterms:modified>
</cp:coreProperties>
</file>