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000" y="2636912"/>
            <a:ext cx="9001000" cy="1828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          </a:t>
            </a:r>
            <a:br>
              <a:rPr lang="ru-RU" sz="6000" dirty="0" smtClean="0"/>
            </a:br>
            <a:r>
              <a:rPr lang="ru-RU" sz="8000" dirty="0" smtClean="0"/>
              <a:t> веселый алфавит</a:t>
            </a:r>
            <a:br>
              <a:rPr lang="ru-RU" sz="8000" dirty="0" smtClean="0"/>
            </a:br>
            <a:r>
              <a:rPr lang="ru-RU" sz="8000" dirty="0" smtClean="0"/>
              <a:t>         Буква « В 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</a:t>
            </a:r>
            <a:r>
              <a:rPr lang="ru-RU" dirty="0" smtClean="0"/>
              <a:t>выполнена: Мелиховой Н.В.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Молодцы, отлично поработали!!</a:t>
            </a:r>
            <a:endParaRPr lang="ru-RU" dirty="0"/>
          </a:p>
        </p:txBody>
      </p:sp>
      <p:pic>
        <p:nvPicPr>
          <p:cNvPr id="4" name="Содержимое 3" descr="8287z04d9e3f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71514" y="1600200"/>
            <a:ext cx="7932934" cy="49251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Алфавит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Алфавит русского языка, в нынешнем виде с 33 буквами существующий фактически с 1918 года ранее считалось, что в русском алфавите 32 буквы, поскольку </a:t>
            </a:r>
            <a:r>
              <a:rPr lang="ru-RU" b="1" dirty="0" smtClean="0"/>
              <a:t>Е</a:t>
            </a:r>
            <a:r>
              <a:rPr lang="ru-RU" dirty="0" smtClean="0"/>
              <a:t> и </a:t>
            </a:r>
            <a:r>
              <a:rPr lang="ru-RU" b="1" dirty="0" smtClean="0"/>
              <a:t>Ё</a:t>
            </a:r>
            <a:r>
              <a:rPr lang="ru-RU" dirty="0" smtClean="0"/>
              <a:t> рассматривались как варианты одной и той же буквы.</a:t>
            </a:r>
          </a:p>
          <a:p>
            <a:r>
              <a:rPr lang="ru-RU" dirty="0" smtClean="0"/>
              <a:t>Старославянский язык, будучи языком церкви, испытывал на себе влияние древнерусского языка. Это был старославянский язык с элементами живой восточнославянской речи. Таким образом, современный русский алфавит произошёл от кириллицы старославянского языка, которая была заимствована у болгарской кириллицы и получила распространение в Древнерусском государстве.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Алфавит</a:t>
            </a:r>
            <a:endParaRPr lang="ru-RU" sz="6000" dirty="0"/>
          </a:p>
        </p:txBody>
      </p:sp>
      <p:pic>
        <p:nvPicPr>
          <p:cNvPr id="4" name="Содержимое 3" descr="10105913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112568" cy="51845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Угадай-ка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Буква ручки нам согреет,</a:t>
            </a:r>
            <a:br>
              <a:rPr lang="ru-RU" dirty="0" smtClean="0"/>
            </a:br>
            <a:r>
              <a:rPr lang="ru-RU" dirty="0" smtClean="0"/>
              <a:t>Жажду утолить сумеет,</a:t>
            </a:r>
            <a:br>
              <a:rPr lang="ru-RU" dirty="0" smtClean="0"/>
            </a:br>
            <a:r>
              <a:rPr lang="ru-RU" dirty="0" smtClean="0"/>
              <a:t>Хворь из тела изведет</a:t>
            </a:r>
            <a:br>
              <a:rPr lang="ru-RU" dirty="0" smtClean="0"/>
            </a:br>
            <a:r>
              <a:rPr lang="ru-RU" dirty="0" smtClean="0"/>
              <a:t>И пустыню перейдет.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Волк, голодный серый волк,</a:t>
            </a:r>
            <a:br>
              <a:rPr lang="ru-RU" dirty="0" smtClean="0"/>
            </a:br>
            <a:r>
              <a:rPr lang="ru-RU" dirty="0" smtClean="0"/>
              <a:t>Выл он, выл, потом умолк.</a:t>
            </a:r>
            <a:br>
              <a:rPr lang="ru-RU" dirty="0" smtClean="0"/>
            </a:br>
            <a:r>
              <a:rPr lang="ru-RU" dirty="0" smtClean="0"/>
              <a:t>Волк сейчас сидит в траве, </a:t>
            </a:r>
            <a:br>
              <a:rPr lang="ru-RU" dirty="0" smtClean="0"/>
            </a:br>
            <a:r>
              <a:rPr lang="ru-RU" dirty="0" smtClean="0"/>
              <a:t>Волк - в траве под буквой...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95021"/>
            <a:ext cx="44644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0" b="1" dirty="0" smtClean="0"/>
              <a:t>В</a:t>
            </a:r>
            <a:r>
              <a:rPr lang="ru-RU" sz="1550" dirty="0" smtClean="0"/>
              <a:t>, </a:t>
            </a:r>
            <a:r>
              <a:rPr lang="ru-RU" sz="1550" b="1" dirty="0" smtClean="0"/>
              <a:t>в</a:t>
            </a:r>
            <a:r>
              <a:rPr lang="ru-RU" sz="1550" dirty="0" smtClean="0"/>
              <a:t> (название: </a:t>
            </a:r>
            <a:r>
              <a:rPr lang="ru-RU" sz="1550" b="1" dirty="0" err="1" smtClean="0"/>
              <a:t>вэ</a:t>
            </a:r>
            <a:r>
              <a:rPr lang="ru-RU" sz="1550" dirty="0" smtClean="0"/>
              <a:t>) — третья буква всех славянских и большинства прочих кириллических азбук. В старо- и церковнославянской азбуке носит название «</a:t>
            </a:r>
            <a:r>
              <a:rPr lang="ru-RU" sz="1550" dirty="0" err="1" smtClean="0"/>
              <a:t>ве́де</a:t>
            </a:r>
            <a:r>
              <a:rPr lang="ru-RU" sz="1550" dirty="0" smtClean="0"/>
              <a:t>» (</a:t>
            </a:r>
            <a:r>
              <a:rPr lang="ru-RU" sz="1550" dirty="0" err="1" smtClean="0"/>
              <a:t>вѣдѣ</a:t>
            </a:r>
            <a:r>
              <a:rPr lang="ru-RU" sz="1550" dirty="0" smtClean="0"/>
              <a:t>, ст.-сл.) или «</a:t>
            </a:r>
            <a:r>
              <a:rPr lang="ru-RU" sz="1550" dirty="0" err="1" smtClean="0"/>
              <a:t>ве́ди</a:t>
            </a:r>
            <a:r>
              <a:rPr lang="ru-RU" sz="1550" dirty="0" smtClean="0"/>
              <a:t>» (</a:t>
            </a:r>
            <a:r>
              <a:rPr lang="ru-RU" sz="1550" dirty="0" err="1" smtClean="0"/>
              <a:t>вѣ</a:t>
            </a:r>
            <a:r>
              <a:rPr lang="ru-RU" sz="1550" dirty="0" smtClean="0"/>
              <a:t>́</a:t>
            </a:r>
            <a:r>
              <a:rPr lang="ru-RU" sz="1550" dirty="0" err="1" smtClean="0"/>
              <a:t>ди</a:t>
            </a:r>
            <a:r>
              <a:rPr lang="ru-RU" sz="1550" dirty="0" smtClean="0"/>
              <a:t>, </a:t>
            </a:r>
            <a:r>
              <a:rPr lang="ru-RU" sz="1550" dirty="0" err="1" smtClean="0"/>
              <a:t>ц.-сл</a:t>
            </a:r>
            <a:r>
              <a:rPr lang="ru-RU" sz="1550" dirty="0" smtClean="0"/>
              <a:t>.). В кириллице выглядит как  и имеет числовое значение 2, в глаголице — как  и имеет числовое значение 3. Кириллическая форма происходит от греческой беты (B, </a:t>
            </a:r>
            <a:r>
              <a:rPr lang="ru-RU" sz="1550" dirty="0" err="1" smtClean="0"/>
              <a:t>β</a:t>
            </a:r>
            <a:r>
              <a:rPr lang="ru-RU" sz="1550" dirty="0" smtClean="0"/>
              <a:t>), глаголическую же обычно соотносят с латинской V. Среди начертаний кириллической </a:t>
            </a:r>
            <a:r>
              <a:rPr lang="ru-RU" sz="1550" b="1" dirty="0" smtClean="0"/>
              <a:t>В</a:t>
            </a:r>
            <a:r>
              <a:rPr lang="ru-RU" sz="1550" dirty="0" smtClean="0"/>
              <a:t> </a:t>
            </a:r>
            <a:r>
              <a:rPr lang="ru-RU" sz="1550" dirty="0" err="1" smtClean="0"/>
              <a:t>в</a:t>
            </a:r>
            <a:r>
              <a:rPr lang="ru-RU" sz="1550" dirty="0" smtClean="0"/>
              <a:t> рукописях и печатных книгах большинство в целом сохраняет общую идею формы (два замкнутых объёма один над другим), хотя вплоть до типографских курсивных шрифтов начала XIX века встречалось неожиданное на нынешний взгляд строчное начертание в виде параллелограмма, наподобие печатной </a:t>
            </a:r>
            <a:r>
              <a:rPr lang="ru-RU" sz="1550" b="1" dirty="0" err="1" smtClean="0"/>
              <a:t>п</a:t>
            </a:r>
            <a:r>
              <a:rPr lang="ru-RU" sz="1550" dirty="0" smtClean="0"/>
              <a:t>, у которой и низ замкнут так же, как и верх. В Сербии иногда строчная </a:t>
            </a:r>
            <a:r>
              <a:rPr lang="ru-RU" sz="1550" b="1" dirty="0" smtClean="0"/>
              <a:t>в</a:t>
            </a:r>
            <a:r>
              <a:rPr lang="ru-RU" sz="1550" dirty="0" smtClean="0"/>
              <a:t> печатается литерой в виде латинской </a:t>
            </a:r>
            <a:r>
              <a:rPr lang="ru-RU" sz="1550" dirty="0" err="1" smtClean="0"/>
              <a:t>b</a:t>
            </a:r>
            <a:r>
              <a:rPr lang="ru-RU" sz="1550" dirty="0" smtClean="0"/>
              <a:t> (чаще всего в курсиве)..</a:t>
            </a:r>
            <a:endParaRPr lang="ru-RU" sz="1550" dirty="0"/>
          </a:p>
        </p:txBody>
      </p:sp>
      <p:pic>
        <p:nvPicPr>
          <p:cNvPr id="7" name="Содержимое 6" descr="v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923928" cy="409799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слова на букву «В»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86010" y="1600200"/>
            <a:ext cx="6006930" cy="4495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Читаем слоги с буквой « В »</a:t>
            </a:r>
            <a:endParaRPr lang="ru-RU" dirty="0"/>
          </a:p>
        </p:txBody>
      </p:sp>
      <p:pic>
        <p:nvPicPr>
          <p:cNvPr id="5" name="Содержимое 4" descr="img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Варвара караулила цыплят, а ворона воровала.</a:t>
            </a:r>
          </a:p>
          <a:p>
            <a:r>
              <a:rPr lang="ru-RU" dirty="0" smtClean="0"/>
              <a:t>Водовоз вёз воду из-под водопровода.</a:t>
            </a:r>
          </a:p>
          <a:p>
            <a:r>
              <a:rPr lang="ru-RU" dirty="0" smtClean="0"/>
              <a:t>Купили </a:t>
            </a:r>
            <a:r>
              <a:rPr lang="ru-RU" dirty="0" err="1" smtClean="0"/>
              <a:t>Валерику</a:t>
            </a:r>
            <a:r>
              <a:rPr lang="ru-RU" dirty="0" smtClean="0"/>
              <a:t> и Вареньке</a:t>
            </a:r>
            <a:br>
              <a:rPr lang="ru-RU" dirty="0" smtClean="0"/>
            </a:br>
            <a:r>
              <a:rPr lang="ru-RU" dirty="0" smtClean="0"/>
              <a:t>Варежки и валенки.</a:t>
            </a:r>
          </a:p>
          <a:p>
            <a:r>
              <a:rPr lang="ru-RU" dirty="0" smtClean="0"/>
              <a:t>Съел </a:t>
            </a:r>
            <a:r>
              <a:rPr lang="ru-RU" dirty="0" err="1" smtClean="0"/>
              <a:t>Валерик</a:t>
            </a:r>
            <a:r>
              <a:rPr lang="ru-RU" dirty="0" smtClean="0"/>
              <a:t> </a:t>
            </a:r>
            <a:r>
              <a:rPr lang="ru-RU" dirty="0" err="1" smtClean="0"/>
              <a:t>варенник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 err="1" smtClean="0"/>
              <a:t>валюшка</a:t>
            </a:r>
            <a:r>
              <a:rPr lang="ru-RU" dirty="0" smtClean="0"/>
              <a:t> - ватрушку.</a:t>
            </a:r>
          </a:p>
          <a:p>
            <a:r>
              <a:rPr lang="ru-RU" dirty="0" smtClean="0"/>
              <a:t>Проворонила ворона вороненка.</a:t>
            </a:r>
          </a:p>
          <a:p>
            <a:r>
              <a:rPr lang="ru-RU" dirty="0" smtClean="0"/>
              <a:t>Кашевар кашу варил, подваривал да </a:t>
            </a:r>
            <a:r>
              <a:rPr lang="ru-RU" dirty="0" err="1" smtClean="0"/>
              <a:t>недоваривал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Соломы воз возница вез.</a:t>
            </a:r>
          </a:p>
          <a:p>
            <a:r>
              <a:rPr lang="ru-RU" dirty="0" smtClean="0"/>
              <a:t>Выдра у выдры норовила вырвать рыбу.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 все слова на букву « В » с картинки</a:t>
            </a: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41575" y="1600200"/>
            <a:ext cx="4495800" cy="4495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66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            веселый алфавит          Буква « В »</vt:lpstr>
      <vt:lpstr>Алфавит</vt:lpstr>
      <vt:lpstr>Алфавит</vt:lpstr>
      <vt:lpstr>Угадай-ка</vt:lpstr>
      <vt:lpstr>Правильно</vt:lpstr>
      <vt:lpstr>Найди слова на букву «В»</vt:lpstr>
      <vt:lpstr>Читаем слоги с буквой « В »</vt:lpstr>
      <vt:lpstr>Скороговорки</vt:lpstr>
      <vt:lpstr>Запиши все слова на букву « В » с картинки</vt:lpstr>
      <vt:lpstr>Молодцы, отлично поработали!!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«А»</dc:title>
  <dc:creator>user</dc:creator>
  <cp:lastModifiedBy>user</cp:lastModifiedBy>
  <cp:revision>10</cp:revision>
  <dcterms:created xsi:type="dcterms:W3CDTF">2017-03-22T09:12:29Z</dcterms:created>
  <dcterms:modified xsi:type="dcterms:W3CDTF">2017-03-22T11:09:01Z</dcterms:modified>
</cp:coreProperties>
</file>