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308" r:id="rId4"/>
    <p:sldId id="315" r:id="rId5"/>
    <p:sldId id="278" r:id="rId6"/>
    <p:sldId id="314" r:id="rId7"/>
    <p:sldId id="311" r:id="rId8"/>
    <p:sldId id="297" r:id="rId9"/>
    <p:sldId id="296" r:id="rId10"/>
    <p:sldId id="298" r:id="rId11"/>
    <p:sldId id="299" r:id="rId12"/>
    <p:sldId id="30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file:///C:\Users\&#1040;&#1076;&#1084;&#1080;&#1085;&#1080;&#1089;&#1090;&#1088;&#1072;&#1090;&#1086;&#1088;\Desktop\&#1053;&#1086;&#1074;&#1072;&#1103;%20&#1087;&#1072;&#1087;&#1082;&#1072;\&#1075;&#1088;&#1072;&#1084;&#1086;&#1090;&#1099;\media\image1.jpeg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e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file:///D:\&#1052;&#1086;&#1080;%20&#1076;&#1086;&#1082;&#1091;&#1084;&#1077;&#1085;&#1090;&#1099;%20&#1080;%20&#1092;&#1072;&#1081;&#1083;&#1099;\&#1075;&#1088;&#1072;&#1084;&#1086;&#1090;&#1099;\2016\&#1092;&#1077;&#1089;&#1090;&#1080;&#1074;&#1072;&#1083;&#1100;%20&#1087;&#1086;&#1102;&#1097;&#1077;&#1077;%20&#1076;&#1077;&#1090;&#1089;&#1090;&#1074;&#1086;%20&#1076;&#1072;&#1083;&#1100;&#1085;&#1077;&#1075;&#1086;%20&#1074;&#1086;&#1089;&#1090;&#1086;&#1082;&#1082;&#1072;%202016\media\image1.jpe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file:///C:\Users\&#1040;&#1076;&#1084;&#1080;&#1085;&#1080;&#1089;&#1090;&#1088;&#1072;&#1090;&#1086;&#1088;\Desktop\&#1053;&#1086;&#1074;&#1072;&#1103;%20&#1087;&#1072;&#1087;&#1082;&#1072;\&#1075;&#1088;&#1072;&#1084;&#1086;&#1090;&#1099;\media\image1.jpeg" TargetMode="External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752" y="274638"/>
            <a:ext cx="5256584" cy="7780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Без музыки прожить нельзя, </a:t>
            </a:r>
            <a:b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дружите с музыкой друзья!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720" y="1196752"/>
            <a:ext cx="5616624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 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Успеха добивается тот педагог,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постоянно совершенствуется</a:t>
            </a:r>
            <a:endParaRPr lang="ru-RU" sz="2400" b="1" i="1" dirty="0" smtClean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  <a:defRPr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</a:p>
          <a:p>
            <a:pPr algn="ctr">
              <a:lnSpc>
                <a:spcPct val="110000"/>
              </a:lnSpc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первой  квалификационной категории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buNone/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гимназия № 4 г. Хабаровск</a:t>
            </a:r>
          </a:p>
          <a:p>
            <a:pPr algn="ctr">
              <a:lnSpc>
                <a:spcPct val="110000"/>
              </a:lnSpc>
              <a:buNone/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Земенкова Елена Павловна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0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11" y="2204864"/>
            <a:ext cx="197377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" y="0"/>
            <a:ext cx="1898853" cy="16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фестиваль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детского и юношеского творчества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«Весенняя капель»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6694"/>
            <a:ext cx="2322914" cy="234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0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" y="4581129"/>
            <a:ext cx="2257747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4" descr="IMG_0642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1484784"/>
            <a:ext cx="2406535" cy="233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IMG_064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10" y="4640942"/>
            <a:ext cx="2358390" cy="221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Изображение 0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1484784"/>
            <a:ext cx="228027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Изображение 0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02142"/>
            <a:ext cx="1800200" cy="220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грамоты/media/image1.jpeg"/>
          <p:cNvPicPr/>
          <p:nvPr/>
        </p:nvPicPr>
        <p:blipFill>
          <a:blip r:embed="rId9" r:link="rId10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1781562" cy="214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2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3" name="Объект 12"/>
          <p:cNvPicPr>
            <a:picLocks noGrp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 rot="5400000">
            <a:off x="6317872" y="-401595"/>
            <a:ext cx="2443162" cy="3246354"/>
          </a:xfrm>
          <a:prstGeom prst="rect">
            <a:avLst/>
          </a:prstGeom>
        </p:spPr>
      </p:pic>
      <p:pic>
        <p:nvPicPr>
          <p:cNvPr id="5" name="Рисунок 4" descr="img4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" y="11485"/>
            <a:ext cx="2016224" cy="281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0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" y="2564904"/>
            <a:ext cx="2018650" cy="256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Людмила\Desktop\Февраль 2017\P10505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5439" y="2739476"/>
            <a:ext cx="1728192" cy="2483317"/>
          </a:xfrm>
          <a:prstGeom prst="rect">
            <a:avLst/>
          </a:prstGeom>
          <a:noFill/>
          <a:ln w="25400" cmpd="thickThin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image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58" y="-8238"/>
            <a:ext cx="1849278" cy="2830317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/>
          <a:stretch>
            <a:fillRect/>
          </a:stretch>
        </p:blipFill>
        <p:spPr>
          <a:xfrm>
            <a:off x="4067944" y="-8238"/>
            <a:ext cx="1848332" cy="274687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9"/>
          <a:stretch>
            <a:fillRect/>
          </a:stretch>
        </p:blipFill>
        <p:spPr>
          <a:xfrm>
            <a:off x="5490220" y="4294263"/>
            <a:ext cx="3672408" cy="260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52702" y="2119411"/>
            <a:ext cx="269129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открытый детско-юношеский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музыкальный интернет-фестиваль (конкурс)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стран-победительниц в Великой Отечественной Войне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«МЫ  ЗА  МИР!» </a:t>
            </a:r>
          </a:p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Хоровой коллектив академической манеры пения 2014 г.)</a:t>
            </a:r>
          </a:p>
          <a:p>
            <a:endParaRPr lang="ru-RU" sz="1100" dirty="0"/>
          </a:p>
          <a:p>
            <a:pPr>
              <a:lnSpc>
                <a:spcPct val="90000"/>
              </a:lnSpc>
              <a:defRPr/>
            </a:pP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836D~1\AppData\Local\Temp\FineReader11\media\image1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31" y="2564904"/>
            <a:ext cx="2016224" cy="2657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2896"/>
            <a:ext cx="6552728" cy="4149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38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Здоровьесберегающая </a:t>
            </a:r>
            <a:r>
              <a:rPr lang="ru-RU" sz="27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среда на уроке,  </a:t>
            </a: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700" b="1" i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7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технологий способствует формированию у учащихся </a:t>
            </a: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sz="2700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образа </a:t>
            </a: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Здоровьесберегающая среда,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(ритмотерапия, вокалотерапия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на уроке  музыки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836D~1\AppData\Local\Temp\Rar$DIa0.052\Изображение 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16" y="1665653"/>
            <a:ext cx="2783168" cy="237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836D~1\AppData\Local\Temp\Rar$DIa0.518\DSC_96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688"/>
            <a:ext cx="4067944" cy="284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C:\Users\836D~1\AppData\Local\Temp\Rar$DIa0.189\DSC_9685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58" y="4049689"/>
            <a:ext cx="40386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8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Ритмотерапия</a:t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Музыкально - ритмические движения</a:t>
            </a:r>
            <a:b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Пластическое интонирование</a:t>
            </a:r>
            <a:b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Игровые приемы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2179184" cy="1721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660232" y="1916833"/>
            <a:ext cx="2026568" cy="17579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10" y="4497412"/>
            <a:ext cx="3168352" cy="23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" y="4501538"/>
            <a:ext cx="3184965" cy="23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3"/>
            <a:ext cx="2079063" cy="16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09608"/>
              </p:ext>
            </p:extLst>
          </p:nvPr>
        </p:nvGraphicFramePr>
        <p:xfrm>
          <a:off x="3923928" y="4482298"/>
          <a:ext cx="1579563" cy="235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ocument" r:id="rId7" imgW="2108039" imgH="2635437" progId="Word.Document.8">
                  <p:embed/>
                </p:oleObj>
              </mc:Choice>
              <mc:Fallback>
                <p:oleObj name="Document" r:id="rId7" imgW="2108039" imgH="2635437" progId="Word.Documen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82298"/>
                        <a:ext cx="1579563" cy="235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CA1VNMWRCA3TP0JZCAVF6SFRCAZNVM1RCAMDG5K3CA7LJICWCAE0EF69CAR36D25CAG90Y34CAQVZXINCAVR2OWWCA4TY4G9CARA472QCAVAPVJMCAA2DJOMCAUFMGENCAM559HMCA8S7SRICATA6PSYCAYO9K5B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6" y="1916832"/>
            <a:ext cx="2050038" cy="1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94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168352" cy="418058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Ритмотерапия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 descr="C:\Users\836D~1\AppData\Local\Temp\Rar$DIa0.816\Изображение 004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98781"/>
            <a:ext cx="3657065" cy="280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5424928" y="998780"/>
            <a:ext cx="3683451" cy="58592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836D~1\AppData\Local\Temp\Rar$DIa0.139\Изображение 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9" y="998780"/>
            <a:ext cx="3683450" cy="279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MG_005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688"/>
            <a:ext cx="365706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P10103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9" y="4049688"/>
            <a:ext cx="371907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u="sng" dirty="0" smtClean="0">
                <a:solidFill>
                  <a:srgbClr val="FF0066"/>
                </a:solidFill>
                <a:latin typeface="Times New Roman" pitchFamily="18" charset="0"/>
              </a:rPr>
              <a:t>Вокалотерапия:</a:t>
            </a:r>
            <a:br>
              <a:rPr lang="ru-RU" sz="2800" b="1" i="1" u="sng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</a:rPr>
              <a:t>д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ыхательные упражнения, </a:t>
            </a:r>
            <a:r>
              <a:rPr lang="ru-RU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распевки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, скороговорки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5241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5" y="1636106"/>
            <a:ext cx="3384377" cy="2430814"/>
          </a:xfrm>
          <a:prstGeom prst="rect">
            <a:avLst/>
          </a:prstGeom>
        </p:spPr>
      </p:pic>
      <p:pic>
        <p:nvPicPr>
          <p:cNvPr id="7" name="Рисунок 6" descr="C:\Users\836D~1\AppData\Local\Temp\Rar$DIa0.429\DSC_9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0" y="4005064"/>
            <a:ext cx="1960121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836D~1\AppData\Local\Temp\Rar$DIa0.571\DSC_96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6" y="4066920"/>
            <a:ext cx="3815079" cy="284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075"/>
            <a:ext cx="473933" cy="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sic"/>
          <p:cNvSpPr>
            <a:spLocks noEditPoints="1" noChangeArrowheads="1"/>
          </p:cNvSpPr>
          <p:nvPr/>
        </p:nvSpPr>
        <p:spPr bwMode="auto">
          <a:xfrm>
            <a:off x="8790805" y="6021288"/>
            <a:ext cx="353195" cy="81996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79"/>
            <a:ext cx="563291" cy="9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05" y="0"/>
            <a:ext cx="351656" cy="8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>
            <a:lum bright="6000" contrast="24000"/>
          </a:blip>
          <a:srcRect/>
          <a:stretch>
            <a:fillRect/>
          </a:stretch>
        </p:blipFill>
        <p:spPr bwMode="auto">
          <a:xfrm>
            <a:off x="501342" y="1628800"/>
            <a:ext cx="300059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64035"/>
            <a:ext cx="216009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45" y="0"/>
            <a:ext cx="4556145" cy="68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00" y="0"/>
            <a:ext cx="4604101" cy="6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38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16149"/>
            <a:ext cx="4760913" cy="690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9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0362"/>
            <a:ext cx="8229600" cy="7983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Наши достижения:</a:t>
            </a:r>
            <a:b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</a:rPr>
              <a:t>участие в конкурсах, мероприятиях</a:t>
            </a:r>
          </a:p>
        </p:txBody>
      </p:sp>
      <p:pic>
        <p:nvPicPr>
          <p:cNvPr id="11" name="Объект 10" descr="D:\Мои документы и файлы\грамоты\2015\media\image1.jpeg"/>
          <p:cNvPicPr>
            <a:picLocks noGrp="1"/>
          </p:cNvPicPr>
          <p:nvPr>
            <p:ph sz="half" idx="4294967295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9867"/>
            <a:ext cx="1800200" cy="254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234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51" y="2161054"/>
            <a:ext cx="1813699" cy="2535891"/>
          </a:xfrm>
          <a:prstGeom prst="rect">
            <a:avLst/>
          </a:prstGeom>
          <a:noFill/>
        </p:spPr>
      </p:pic>
      <p:pic>
        <p:nvPicPr>
          <p:cNvPr id="7" name="Рисунок 6" descr="C:\WINDOWS\Temp\FineReader11\media\image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2" y="-1"/>
            <a:ext cx="1657638" cy="253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Мои документы и файлы\грамоты\2015\media\image1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87" y="1844824"/>
            <a:ext cx="1827761" cy="2594352"/>
          </a:xfrm>
          <a:prstGeom prst="rect">
            <a:avLst/>
          </a:prstGeom>
          <a:noFill/>
        </p:spPr>
      </p:pic>
      <p:pic>
        <p:nvPicPr>
          <p:cNvPr id="9" name="Рисунок 8" descr="image1"/>
          <p:cNvPicPr/>
          <p:nvPr/>
        </p:nvPicPr>
        <p:blipFill>
          <a:blip r:embed="rId8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38" y="1412776"/>
            <a:ext cx="1908707" cy="265074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9"/>
          <a:stretch>
            <a:fillRect/>
          </a:stretch>
        </p:blipFill>
        <p:spPr>
          <a:xfrm>
            <a:off x="4708995" y="1628800"/>
            <a:ext cx="1841624" cy="2594352"/>
          </a:xfrm>
          <a:prstGeom prst="rect">
            <a:avLst/>
          </a:prstGeom>
        </p:spPr>
      </p:pic>
      <p:pic>
        <p:nvPicPr>
          <p:cNvPr id="12" name="Рисунок 11" descr="D:\Мои документы и файлы\грамоты\2016\всерос хоровой фестиваль регионал конкурс поют дети  россии март 2016  участники\всерос хор поют дети России 201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20" y="2348881"/>
            <a:ext cx="181837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D:\Мои документы и файлы\грамоты\2016\фестиваль поющее детство дальнего востокка 2016\1 регион поющее детство России 2016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3275856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Мои документы и файлы\грамоты\2016\фестиваль поющее детство дальнего востокка 2016\media\image1.jpeg"/>
          <p:cNvPicPr/>
          <p:nvPr/>
        </p:nvPicPr>
        <p:blipFill>
          <a:blip r:embed="rId12" r:link="rId1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2799978" cy="201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Мои документы и файлы\грамоты\2016\фестиваль поющее детство дальнего востокка 2016\media\image1.jpeg"/>
          <p:cNvPicPr/>
          <p:nvPr/>
        </p:nvPicPr>
        <p:blipFill>
          <a:blip r:embed="rId14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2" y="4860994"/>
            <a:ext cx="2889498" cy="197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9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sCAZ7KXQ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 descr="грамоты/media/image1.jpeg"/>
          <p:cNvPicPr>
            <a:picLocks noGrp="1"/>
          </p:cNvPicPr>
          <p:nvPr>
            <p:ph sz="half" idx="4294967295"/>
          </p:nvPr>
        </p:nvPicPr>
        <p:blipFill>
          <a:blip r:embed="rId3" r:link="rId4" cstate="print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31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грамоты/media/image1.jpeg"/>
          <p:cNvPicPr>
            <a:picLocks noGrp="1"/>
          </p:cNvPicPr>
          <p:nvPr>
            <p:ph sz="half" idx="4294967295"/>
          </p:nvPr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" y="26105"/>
            <a:ext cx="2303463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рамоты/media/image1.jpeg"/>
          <p:cNvPicPr/>
          <p:nvPr/>
        </p:nvPicPr>
        <p:blipFill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4" y="26105"/>
            <a:ext cx="2267744" cy="311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грамоты/media/image1.jpeg"/>
          <p:cNvPicPr/>
          <p:nvPr/>
        </p:nvPicPr>
        <p:blipFill>
          <a:blip r:embed="rId7" r:link="rId4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2267744" cy="296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рамоты/media/image1.jpeg"/>
          <p:cNvPicPr/>
          <p:nvPr/>
        </p:nvPicPr>
        <p:blipFill>
          <a:blip r:embed="rId8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43352"/>
            <a:ext cx="2232248" cy="29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грамоты/media/image1.jpeg"/>
          <p:cNvPicPr/>
          <p:nvPr/>
        </p:nvPicPr>
        <p:blipFill>
          <a:blip r:embed="rId9" r:link="rId4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9044"/>
            <a:ext cx="2160240" cy="289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грамоты/media/image1.jpeg"/>
          <p:cNvPicPr/>
          <p:nvPr/>
        </p:nvPicPr>
        <p:blipFill>
          <a:blip r:embed="rId10" r:link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54" y="26104"/>
            <a:ext cx="2160240" cy="311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943352"/>
            <a:ext cx="2051720" cy="294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Document</vt:lpstr>
      <vt:lpstr>Без музыки прожить нельзя,  дружите с музыкой друзья!</vt:lpstr>
      <vt:lpstr> Здоровьесберегающая среда,  здоровьесберегающие технологии  (ритмотерапия, вокалотерапия) на уроке  музыки </vt:lpstr>
      <vt:lpstr> Ритмотерапия Музыкально - ритмические движения Пластическое интонирование Игровые приемы </vt:lpstr>
      <vt:lpstr>Ритмотерапия</vt:lpstr>
      <vt:lpstr>Вокалотерапия: дыхательные упражнения, распевки, скороговорки</vt:lpstr>
      <vt:lpstr>Презентация PowerPoint</vt:lpstr>
      <vt:lpstr>       </vt:lpstr>
      <vt:lpstr>Наши достижения: участие в конкурсах, мероприятиях</vt:lpstr>
      <vt:lpstr>Презентация PowerPoint</vt:lpstr>
      <vt:lpstr>Международный фестиваль  детского и юношеского творчества  «Весенняя капель»</vt:lpstr>
      <vt:lpstr>Презентация PowerPoint</vt:lpstr>
      <vt:lpstr>   Вывод: Здоровьесберегающая среда на уроке,   использование здоровьесберегающих технологий способствует формированию у учащихся  здорового образа жизни 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среда на уроке музыки</dc:title>
  <dc:creator>Администратор</dc:creator>
  <cp:lastModifiedBy>DNA7 X86</cp:lastModifiedBy>
  <cp:revision>94</cp:revision>
  <dcterms:created xsi:type="dcterms:W3CDTF">2017-04-22T07:57:45Z</dcterms:created>
  <dcterms:modified xsi:type="dcterms:W3CDTF">2017-05-03T07:17:10Z</dcterms:modified>
</cp:coreProperties>
</file>