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71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engteacher.org/bear.html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88640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Hello, my dear friend!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3074" name="Picture 2" descr="https://static4.depositphotos.com/1001911/391/v/950/depositphotos_3915202-stock-illustration-hugging-emotico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84784"/>
            <a:ext cx="7954967" cy="4525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01238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188640"/>
            <a:ext cx="3008313" cy="4691063"/>
          </a:xfrm>
        </p:spPr>
        <p:txBody>
          <a:bodyPr>
            <a:normAutofit/>
          </a:bodyPr>
          <a:lstStyle/>
          <a:p>
            <a:r>
              <a:rPr lang="ru-RU" sz="3600" dirty="0"/>
              <a:t>Целый день все кряк да кряк,</a:t>
            </a:r>
            <a:br>
              <a:rPr lang="ru-RU" sz="3600" dirty="0"/>
            </a:br>
            <a:r>
              <a:rPr lang="ru-RU" sz="3600" dirty="0"/>
              <a:t>Как назвали утку? – </a:t>
            </a:r>
            <a:r>
              <a:rPr lang="ru-RU" sz="3600" b="1" dirty="0" err="1"/>
              <a:t>duck</a:t>
            </a:r>
            <a:r>
              <a:rPr lang="ru-RU" sz="3600" dirty="0"/>
              <a:t>.</a:t>
            </a:r>
          </a:p>
        </p:txBody>
      </p:sp>
      <p:pic>
        <p:nvPicPr>
          <p:cNvPr id="5122" name="Picture 2" descr="https://c.pxhere.com/photos/c1/0b/animal_duck_drake_water_bird_poultry_close_green_swim-1199490.jpg!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0"/>
            <a:ext cx="6192688" cy="638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48897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4253" y="332656"/>
            <a:ext cx="3008313" cy="4691063"/>
          </a:xfrm>
        </p:spPr>
        <p:txBody>
          <a:bodyPr>
            <a:normAutofit/>
          </a:bodyPr>
          <a:lstStyle/>
          <a:p>
            <a:r>
              <a:rPr lang="ru-RU" sz="3600" dirty="0"/>
              <a:t>Кот мой съел вчера омлет,</a:t>
            </a:r>
            <a:br>
              <a:rPr lang="ru-RU" sz="3600" dirty="0"/>
            </a:br>
            <a:r>
              <a:rPr lang="ru-RU" sz="3600" dirty="0"/>
              <a:t>Он воришка, этот – </a:t>
            </a:r>
            <a:r>
              <a:rPr lang="ru-RU" sz="3600" b="1" dirty="0" err="1"/>
              <a:t>cat</a:t>
            </a:r>
            <a:r>
              <a:rPr lang="ru-RU" sz="3600" dirty="0"/>
              <a:t>.</a:t>
            </a:r>
          </a:p>
        </p:txBody>
      </p:sp>
      <p:pic>
        <p:nvPicPr>
          <p:cNvPr id="4098" name="Picture 2" descr="https://im0-tub-ru.yandex.net/i?id=d975537dd5cf5e01fc531382a819dfd0-sr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620688"/>
            <a:ext cx="5832648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03521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260648"/>
            <a:ext cx="3008313" cy="4691063"/>
          </a:xfrm>
        </p:spPr>
        <p:txBody>
          <a:bodyPr>
            <a:normAutofit/>
          </a:bodyPr>
          <a:lstStyle/>
          <a:p>
            <a:r>
              <a:rPr lang="ru-RU" sz="3200" dirty="0"/>
              <a:t>Он цирковой интеллигент - </a:t>
            </a:r>
            <a:br>
              <a:rPr lang="ru-RU" sz="3200" dirty="0"/>
            </a:br>
            <a:r>
              <a:rPr lang="ru-RU" sz="3200" dirty="0"/>
              <a:t>Огромный, важный </a:t>
            </a:r>
            <a:r>
              <a:rPr lang="ru-RU" sz="3200" dirty="0" smtClean="0"/>
              <a:t>- </a:t>
            </a:r>
            <a:r>
              <a:rPr lang="ru-RU" sz="3200" b="1" dirty="0" smtClean="0"/>
              <a:t>elephant</a:t>
            </a:r>
            <a:endParaRPr lang="ru-RU" sz="3200" b="1" dirty="0"/>
          </a:p>
        </p:txBody>
      </p:sp>
      <p:pic>
        <p:nvPicPr>
          <p:cNvPr id="3074" name="Picture 2" descr="http://ne-proza.ru/data/imagegallery/7f8548c8-708a-3ff1-9ad6-45567f8a20e2/2913c7df-d26b-1bb5-1280-2394760516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375" y="908720"/>
            <a:ext cx="5753100" cy="429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34558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86793"/>
            <a:ext cx="3008313" cy="4691063"/>
          </a:xfrm>
        </p:spPr>
        <p:txBody>
          <a:bodyPr/>
          <a:lstStyle/>
          <a:p>
            <a:r>
              <a:rPr lang="ru-RU" sz="3200" dirty="0">
                <a:solidFill>
                  <a:srgbClr val="000000"/>
                </a:solidFill>
              </a:rPr>
              <a:t>Гордо голову задрав,</a:t>
            </a:r>
            <a:endParaRPr lang="ru-RU" sz="3200" dirty="0"/>
          </a:p>
          <a:p>
            <a:r>
              <a:rPr lang="ru-RU" sz="3200" dirty="0">
                <a:solidFill>
                  <a:srgbClr val="000000"/>
                </a:solidFill>
              </a:rPr>
              <a:t>Выше всех </a:t>
            </a:r>
            <a:r>
              <a:rPr lang="ru-RU" sz="3200" dirty="0" smtClean="0">
                <a:solidFill>
                  <a:srgbClr val="000000"/>
                </a:solidFill>
              </a:rPr>
              <a:t>зверей - </a:t>
            </a:r>
            <a:r>
              <a:rPr lang="ru-RU" sz="3200" b="1" dirty="0" err="1">
                <a:solidFill>
                  <a:srgbClr val="000000"/>
                </a:solidFill>
              </a:rPr>
              <a:t>giraffe</a:t>
            </a:r>
            <a:endParaRPr lang="ru-RU" sz="3200" b="1" dirty="0"/>
          </a:p>
          <a:p>
            <a:endParaRPr lang="ru-RU" dirty="0"/>
          </a:p>
        </p:txBody>
      </p:sp>
      <p:pic>
        <p:nvPicPr>
          <p:cNvPr id="6" name="Picture 2" descr="https://deti-online.com/img/zhiraf-color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007" y="620688"/>
            <a:ext cx="5328592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5895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188640"/>
            <a:ext cx="3008313" cy="4691063"/>
          </a:xfrm>
        </p:spPr>
        <p:txBody>
          <a:bodyPr/>
          <a:lstStyle/>
          <a:p>
            <a:r>
              <a:rPr lang="ru-RU" sz="3200" dirty="0"/>
              <a:t>Мой пудель вовсе не щенок,</a:t>
            </a:r>
          </a:p>
          <a:p>
            <a:r>
              <a:rPr lang="ru-RU" sz="3200" dirty="0"/>
              <a:t>А взрослая собака — </a:t>
            </a:r>
            <a:r>
              <a:rPr lang="ru-RU" sz="3200" b="1" dirty="0" err="1"/>
              <a:t>dog</a:t>
            </a:r>
            <a:r>
              <a:rPr lang="ru-RU" sz="3200" dirty="0"/>
              <a:t>.</a:t>
            </a:r>
          </a:p>
          <a:p>
            <a:endParaRPr lang="ru-RU" dirty="0"/>
          </a:p>
        </p:txBody>
      </p:sp>
      <p:pic>
        <p:nvPicPr>
          <p:cNvPr id="1028" name="Picture 4" descr="https://static3.depositphotos.com/1000792/122/v/950/depositphotos_1228138-stock-illustration-cute-do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04664"/>
            <a:ext cx="4373077" cy="5299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87412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s://avatars.mds.yandex.net/get-pdb/225396/5f937e02-c835-4565-9af8-eeff40a01c26/ori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95644"/>
            <a:ext cx="7620000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91682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odx.det-sad26.spb.ru/images/cveti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532440" cy="6399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32670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764703"/>
            <a:ext cx="3528392" cy="2664297"/>
          </a:xfrm>
        </p:spPr>
        <p:txBody>
          <a:bodyPr>
            <a:normAutofit fontScale="40000" lnSpcReduction="20000"/>
          </a:bodyPr>
          <a:lstStyle/>
          <a:p>
            <a:r>
              <a:rPr lang="ru-RU" sz="7600" dirty="0" smtClean="0"/>
              <a:t>Мишка </a:t>
            </a:r>
            <a:r>
              <a:rPr lang="ru-RU" sz="7600" dirty="0"/>
              <a:t>косолапый ходит еле-еле.</a:t>
            </a:r>
            <a:br>
              <a:rPr lang="ru-RU" sz="7600" dirty="0"/>
            </a:br>
            <a:r>
              <a:rPr lang="ru-RU" sz="7600" dirty="0"/>
              <a:t>Медвежонок по-английски – </a:t>
            </a:r>
            <a:r>
              <a:rPr lang="ru-RU" sz="7600" b="1" dirty="0" err="1">
                <a:hlinkClick r:id="rId2"/>
              </a:rPr>
              <a:t>bear</a:t>
            </a:r>
            <a:r>
              <a:rPr lang="ru-RU" sz="7600" dirty="0"/>
              <a:t>.</a:t>
            </a:r>
          </a:p>
          <a:p>
            <a:r>
              <a:rPr lang="ru-RU" sz="4900" dirty="0"/>
              <a:t/>
            </a:r>
            <a:br>
              <a:rPr lang="ru-RU" sz="4900" dirty="0"/>
            </a:br>
            <a:endParaRPr lang="ru-RU" dirty="0"/>
          </a:p>
        </p:txBody>
      </p:sp>
      <p:pic>
        <p:nvPicPr>
          <p:cNvPr id="12290" name="Picture 2" descr="https://get.wallhere.com/photo/3840x2160-px-animals-bears-74997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3720" y="1196752"/>
            <a:ext cx="5756576" cy="3238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://tvk6.ru/upload/iblock/38c/38cc11d08bfdc0c15d92ff56228e2e83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60648"/>
            <a:ext cx="5111750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68243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1844824"/>
            <a:ext cx="2975819" cy="3178895"/>
          </a:xfrm>
        </p:spPr>
        <p:txBody>
          <a:bodyPr>
            <a:normAutofit lnSpcReduction="10000"/>
          </a:bodyPr>
          <a:lstStyle/>
          <a:p>
            <a:r>
              <a:rPr lang="ru-RU" sz="3200" dirty="0"/>
              <a:t>Стреляли в волка: </a:t>
            </a:r>
            <a:r>
              <a:rPr lang="ru-RU" sz="3200" dirty="0" err="1"/>
              <a:t>пиф</a:t>
            </a:r>
            <a:r>
              <a:rPr lang="ru-RU" sz="3200" dirty="0"/>
              <a:t> и пуф!</a:t>
            </a:r>
            <a:br>
              <a:rPr lang="ru-RU" sz="3200" dirty="0"/>
            </a:br>
            <a:r>
              <a:rPr lang="ru-RU" sz="3200" dirty="0"/>
              <a:t>Волк по-английски – </a:t>
            </a:r>
            <a:r>
              <a:rPr lang="ru-RU" sz="3200" b="1" dirty="0" err="1"/>
              <a:t>wolf</a:t>
            </a:r>
            <a:r>
              <a:rPr lang="ru-RU" sz="3200" dirty="0"/>
              <a:t>.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AutoShape 2" descr="https://cdn.pixabay.com/photo/2016/08/10/13/34/wolf-1583200_128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https://cdn.pixabay.com/photo/2016/08/10/13/34/wolf-1583200_1280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6" descr="https://cdn.pixabay.com/photo/2016/08/10/13/34/wolf-1583200_1280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8" descr="https://cdn.pixabay.com/photo/2016/08/10/13/34/wolf-1583200_1280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0" descr="https://cdn.pixabay.com/photo/2016/08/10/13/34/wolf-1583200_1280.jp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2" descr="https://cdn.pixabay.com/photo/2016/08/10/13/34/wolf-1583200_1280.jpg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14" descr="https://cdn.pixabay.com/photo/2016/08/10/13/34/wolf-1583200_1280.jpg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16" descr="https://cdn.pixabay.com/photo/2016/08/10/13/34/wolf-1583200_1280.jpg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18" descr="https://cdn.pixabay.com/photo/2016/08/10/13/34/wolf-1583200_1280.jpg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84" name="Picture 20" descr="https://www.1zoom.ru/big2/0/237484-28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7" y="312737"/>
            <a:ext cx="6408712" cy="6433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92214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260648"/>
            <a:ext cx="3008313" cy="4691063"/>
          </a:xfrm>
        </p:spPr>
        <p:txBody>
          <a:bodyPr/>
          <a:lstStyle/>
          <a:p>
            <a:r>
              <a:rPr lang="ru-RU" sz="3200" dirty="0" smtClean="0"/>
              <a:t>Рыжий-рыжий чудо флокс!</a:t>
            </a:r>
            <a:br>
              <a:rPr lang="ru-RU" sz="3200" dirty="0" smtClean="0"/>
            </a:br>
            <a:r>
              <a:rPr lang="ru-RU" sz="3200" dirty="0" smtClean="0"/>
              <a:t>Рыжая лисичка – </a:t>
            </a:r>
            <a:r>
              <a:rPr lang="ru-RU" sz="3200" b="1" dirty="0" err="1" smtClean="0"/>
              <a:t>fox</a:t>
            </a:r>
            <a:r>
              <a:rPr lang="ru-RU" sz="3200" dirty="0" smtClean="0"/>
              <a:t>.</a:t>
            </a:r>
          </a:p>
          <a:p>
            <a:endParaRPr lang="ru-RU" dirty="0"/>
          </a:p>
        </p:txBody>
      </p:sp>
      <p:pic>
        <p:nvPicPr>
          <p:cNvPr id="10242" name="Picture 2" descr="http://love.starsclub.ru/animal/fox/1/fox_photo_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723" y="121902"/>
            <a:ext cx="5661765" cy="6619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4353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260648"/>
            <a:ext cx="3008313" cy="4691063"/>
          </a:xfrm>
        </p:spPr>
        <p:txBody>
          <a:bodyPr/>
          <a:lstStyle/>
          <a:p>
            <a:r>
              <a:rPr lang="ru-RU" sz="3200" dirty="0"/>
              <a:t>Прыгнула из грядки, прямо на порог,</a:t>
            </a:r>
            <a:br>
              <a:rPr lang="ru-RU" sz="3200" dirty="0"/>
            </a:br>
            <a:r>
              <a:rPr lang="ru-RU" sz="3200" dirty="0"/>
              <a:t>Зеленая красавица, по-английски – </a:t>
            </a:r>
            <a:r>
              <a:rPr lang="ru-RU" sz="3200" b="1" dirty="0" err="1"/>
              <a:t>frog</a:t>
            </a:r>
            <a:r>
              <a:rPr lang="ru-RU" sz="3200" dirty="0"/>
              <a:t>.</a:t>
            </a:r>
          </a:p>
          <a:p>
            <a:endParaRPr lang="ru-RU" dirty="0"/>
          </a:p>
        </p:txBody>
      </p:sp>
      <p:pic>
        <p:nvPicPr>
          <p:cNvPr id="9218" name="Picture 2" descr="https://im0-tub-ru.yandex.net/i?id=69ced69320b0c23d87768283ab99a5eb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1630"/>
            <a:ext cx="4608512" cy="6205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52579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260648"/>
            <a:ext cx="3008313" cy="4691063"/>
          </a:xfrm>
        </p:spPr>
        <p:txBody>
          <a:bodyPr/>
          <a:lstStyle/>
          <a:p>
            <a:r>
              <a:rPr lang="ru-RU" sz="3200" dirty="0"/>
              <a:t>По деревьям кто-то прыгал.</a:t>
            </a:r>
            <a:br>
              <a:rPr lang="ru-RU" sz="3200" dirty="0"/>
            </a:br>
            <a:r>
              <a:rPr lang="ru-RU" sz="3200" dirty="0"/>
              <a:t>Оказалась белка – </a:t>
            </a:r>
            <a:r>
              <a:rPr lang="ru-RU" sz="3200" b="1" dirty="0" err="1"/>
              <a:t>squirrel</a:t>
            </a:r>
            <a:r>
              <a:rPr lang="ru-RU" sz="3200" dirty="0"/>
              <a:t>.</a:t>
            </a:r>
          </a:p>
          <a:p>
            <a:endParaRPr lang="ru-RU" dirty="0"/>
          </a:p>
        </p:txBody>
      </p:sp>
      <p:pic>
        <p:nvPicPr>
          <p:cNvPr id="8194" name="Picture 2" descr="http://foto-i-kartinki.ru/images/zhivotnye/belka-kartinki/belka-kartinki-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7" y="260648"/>
            <a:ext cx="5184577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2170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7" y="1124744"/>
            <a:ext cx="1944216" cy="3898975"/>
          </a:xfrm>
        </p:spPr>
        <p:txBody>
          <a:bodyPr>
            <a:normAutofit lnSpcReduction="10000"/>
          </a:bodyPr>
          <a:lstStyle/>
          <a:p>
            <a:r>
              <a:rPr lang="ru-RU" sz="3200" dirty="0"/>
              <a:t>Трудный вам задам вопрос:</a:t>
            </a:r>
            <a:br>
              <a:rPr lang="ru-RU" sz="3200" dirty="0"/>
            </a:br>
            <a:r>
              <a:rPr lang="ru-RU" sz="3200" dirty="0"/>
              <a:t>«Как назвали лошадь?» – </a:t>
            </a:r>
            <a:r>
              <a:rPr lang="ru-RU" sz="3200" b="1" dirty="0" err="1"/>
              <a:t>horse</a:t>
            </a:r>
            <a:endParaRPr lang="ru-RU" sz="3200" dirty="0"/>
          </a:p>
        </p:txBody>
      </p:sp>
      <p:sp>
        <p:nvSpPr>
          <p:cNvPr id="5" name="AutoShape 2" descr="https://5kogotkov.com/wp-content/uploads/2017/08/loshad_mustang_13_1917410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https://5kogotkov.com/wp-content/uploads/2017/08/loshad_mustang_13_19174105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6" descr="https://5kogotkov.com/wp-content/uploads/2017/08/loshad_mustang_13_19174105.jpg"/>
          <p:cNvSpPr>
            <a:spLocks noChangeAspect="1" noChangeArrowheads="1"/>
          </p:cNvSpPr>
          <p:nvPr/>
        </p:nvSpPr>
        <p:spPr bwMode="auto">
          <a:xfrm>
            <a:off x="7020272" y="206084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6" name="Picture 8" descr="https://get.wallhere.com/photo/horse-running-trees-mane-6780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04664"/>
            <a:ext cx="6552728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51764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332656"/>
            <a:ext cx="3008313" cy="4691063"/>
          </a:xfrm>
        </p:spPr>
        <p:txBody>
          <a:bodyPr>
            <a:normAutofit/>
          </a:bodyPr>
          <a:lstStyle/>
          <a:p>
            <a:r>
              <a:rPr lang="ru-RU" sz="3200" dirty="0"/>
              <a:t>Свинья есть хочет каждый миг,</a:t>
            </a:r>
            <a:br>
              <a:rPr lang="ru-RU" sz="3200" dirty="0"/>
            </a:br>
            <a:r>
              <a:rPr lang="ru-RU" sz="3200" dirty="0"/>
              <a:t>Свинью мы называем – </a:t>
            </a:r>
            <a:r>
              <a:rPr lang="ru-RU" sz="3200" b="1" dirty="0" err="1"/>
              <a:t>pig</a:t>
            </a:r>
            <a:endParaRPr lang="ru-RU" sz="3200" dirty="0"/>
          </a:p>
        </p:txBody>
      </p:sp>
      <p:pic>
        <p:nvPicPr>
          <p:cNvPr id="6146" name="Picture 2" descr="https://im0-tub-ru.yandex.net/i?id=875a8758f7b0279d59127a38a0cede16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047" y="188640"/>
            <a:ext cx="5536431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27165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85</Words>
  <Application>Microsoft Office PowerPoint</Application>
  <PresentationFormat>Экран (4:3)</PresentationFormat>
  <Paragraphs>17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Arial</vt:lpstr>
      <vt:lpstr>Calibri</vt:lpstr>
      <vt:lpstr>Тема Office</vt:lpstr>
      <vt:lpstr>Hello, my dear friend!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</dc:creator>
  <cp:lastModifiedBy>ЯМИДОС</cp:lastModifiedBy>
  <cp:revision>14</cp:revision>
  <dcterms:created xsi:type="dcterms:W3CDTF">2014-04-02T10:00:39Z</dcterms:created>
  <dcterms:modified xsi:type="dcterms:W3CDTF">2018-03-26T19:44:06Z</dcterms:modified>
</cp:coreProperties>
</file>