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60" r:id="rId2"/>
    <p:sldId id="281" r:id="rId3"/>
    <p:sldId id="295" r:id="rId4"/>
    <p:sldId id="296" r:id="rId5"/>
    <p:sldId id="286" r:id="rId6"/>
    <p:sldId id="278" r:id="rId7"/>
    <p:sldId id="283" r:id="rId8"/>
    <p:sldId id="297" r:id="rId9"/>
    <p:sldId id="280" r:id="rId10"/>
    <p:sldId id="258" r:id="rId11"/>
    <p:sldId id="276" r:id="rId12"/>
    <p:sldId id="299" r:id="rId13"/>
    <p:sldId id="277" r:id="rId14"/>
    <p:sldId id="270" r:id="rId15"/>
    <p:sldId id="298" r:id="rId16"/>
    <p:sldId id="263" r:id="rId17"/>
    <p:sldId id="264" r:id="rId18"/>
    <p:sldId id="288" r:id="rId19"/>
    <p:sldId id="294" r:id="rId20"/>
    <p:sldId id="26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3399"/>
    <a:srgbClr val="FFFF00"/>
    <a:srgbClr val="FF3300"/>
    <a:srgbClr val="CC3300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78893" autoAdjust="0"/>
  </p:normalViewPr>
  <p:slideViewPr>
    <p:cSldViewPr>
      <p:cViewPr varScale="1">
        <p:scale>
          <a:sx n="67" d="100"/>
          <a:sy n="67" d="100"/>
        </p:scale>
        <p:origin x="19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294.6079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14:56:08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7842 5542 45 0,'0'0'62'0,"0"0"-7"16,0 0 5-16,0 0-12 0,0 0 1 0,0 0 2 16,0 0-1-16,0 0-1 0,0 0 0 15,0 0-2-15,0 0-1 0,0 0-3 0,0 0 1 16,0 0-1-16,0 0-5 0,0 0 4 0,0 0-4 16,0 0 0-16,0 0 0 0,0 0-7 15,0 0 3-15,0 0 1 0,0 0 0 0,0 0-3 16,0 0 5-16,0 0-4 0,0 0 1 15,0 0 4-15,0 0-6 0,0 0 5 0,0 0 1 16,0 0-4-16,0 0-1 0,0 0 1 0,0 0-2 16,0 0 2-16,0 0 2 0,0 0-4 15,0 0 1-15,0 0 0 0,0 0-3 0,0 0-2 16,0 0 0-16,0 0-3 0,0 0 0 0,0 0 1 16,0 0-2-16,0 0 3 0,0 0-2 0,0 0 0 15,0 0-1-15,0 0-2 0,0 0 1 16,0 0-1-16,0 0-3 0,0 0 3 0,0 0-6 15,0 0-3-15,0 0 3 0,0 0-4 16,0 0 4-16,0 0-3 0,0 0-2 0,0 0 3 16,0 0-2-16,0 0 0 0,0 0 4 0,0 0-3 15,0 0-2-15,0 0 2 0,0 0 3 16,0 0-3-16,0 0-1 0,0 0-1 0,0 0 1 16,0 0 1-16,0 0 1 0,0 0-1 15,0 0-3-15,0 0 4 0,0 0 1 0,0 0-6 16,0 0 2-16,0 0 2 0,0 0-4 0,10 5 4 15,-10-5-2-15,0 0-4 0,0 6 4 16,0-2 1-16,0-4 1 0,1 9-2 0,-1-6 0 16,0-3 0-16,-1 10 1 0,2-5-4 15,-1-1 8-15,0 1 3 0,0 0-4 0,0 1 1 16,0 1-4-16,0-3 0 0,0 1 1 0,0 2-5 16,0-7 7-16,0 9 1 0,0-3-4 15,3-1 0-15,-2 1 2 0,-1 0-1 0,0 1-2 16,2-2 2-16,-2 0-3 0,1 0-1 15,-1 2 5-15,2 0-3 0,-2 0-2 0,1-2 1 16,-1-1-4-16,0 2 3 0,0 1 3 16,0-2-8-16,0 2 1 0,0-1-1 0,4-1-1 15,-4 1 2-15,0 0-3 0,1 1-1 0,-1-3 5 16,0 2 0-16,2-2 0 0,-2 1-2 16,0 2-7-16,1-2 6 0,-1 0 0 0,0-5 2 15,2 9-4-15,-2-4-1 0,0 1-4 16,0-6 7-16,1 9 0 0,-1-4 0 0,0 1-1 15,0-1 1-15,3 1-1 0,-3-3 0 0,1 2-3 16,-1-5 1-16,2 11 0 0,-2-4 1 0,1-5-2 16,-1-2 3-16,0 11 0 0,2-6-3 15,-2 0 4-15,1 0-4 0,-1-5-2 16,0 9 3-16,0-3 0 0,0 1-1 0,0-1 1 16,2-1 1-16,-1 2-3 0,-1-1 2 0,0 1 0 15,0 0-3-15,3-2 3 0,-3 2-7 0,0-2 7 16,0 3 1-16,3-3-1 0,-3 1-2 15,1 0 2-15,2 0-2 0,-3-1-2 0,0-5 1 16,1 9 1-16,-1-3-2 0,0-1 0 16,0-5 2-16,0 8-3 0,0-3 2 0,0-5-1 15,3 7 2-15,-3-7-8 0,0 7 6 0,0-7 1 16,3 8 3-16,-2-4-5 0,-1-4 2 16,2 7-10-16,-1-4 7 0,-1-3-4 0,0 8-1 15,0-3-3-15,4-1 3 0,-2 1-3 16,-2-5 4-16,1 6-2 0,0-1 0 0,1-2-1 15,-2-3 3-15,4 9-4 0,-2-5 2 0,-1 0 0 16,2 1-1-16,0 1 0 0,-2-3 0 16,2 1 3-16,-3-4-2 0,3 6-2 0,-3-6 2 15,3 6 0-15,-3-6-1 0,1 7 2 16,-1-7-2-16,4 5 2 0,-4-5 2 0,3 2-1 16,-3-2-1-16,3 3 1 0,-3-3-1 0,0 0 2 15,4 4-1-15,-4-4 0 0,0 0 1 0,3 4-2 16,-3-4 2-16,0 0 1 0,7 5 2 15,-7-5-1-15,0 0-1 0,7 1-1 0,-7-1 1 16,0 0 0-16,12 0 1 0,-12 0-1 16,0 0-4-16,15-1 1 0,-9-2 1 0,-6 3 0 15,10-2 1-15,-2 2 0 0,-8 0 0 0,11-4 2 16,-5 3-2-16,0-3 2 0,-6 4 1 16,14-4-1-16,-10 4 1 0,5-5 0 0,-4 1-1 15,2 1 1-15,0 0 1 0,-1 0-3 16,1-2 4-16,3 0-1 0,-3-3-3 0,0 2-1 15,2-1-3-15,0 0 0 0,-3-1 1 0,4-1-5 16,-4 0-2-16,2-1 6 0,-1 2 0 16,0-1 1-16,-1 0 0 0,2-1 0 0,-2 1 2 15,0 0-1-15,-2 0 4 0,2 0-1 16,-2 0-1-16,1 0 0 0,1-4-2 0,-2 6-1 16,-1-4-6-16,0 0-4 0,3 0-1 0,-2 0-5 15,0-2 2-15,-1-1-7 0,0 1 0 16,0-1 1-16,-2 0-1 0,0 0-1 0,1-3-2 15,-2 2 8-15,1 0 0 0,-1-1-1 0,0 2-3 16,0-2 4-16,2 1 1 0,-2 1 5 16,0 0 0-16,0 3 1 0,-2-3 5 0,1 3-4 15,1-2 0-15,-2-1-2 0,1 4 0 16,0-3-1-16,-2 1 4 0,1 1 0 0,1 3 1 16,-1 0 8-16,1 1-3 0,-3-2-5 0,4 2-4 15,-1-2 0-15,1 9 4 0,-2-10 4 16,1 4-1-16,1 6-2 0,-3-11 8 0,0 6-1 15,3 5 4-15,-1-8-3 0,1 8 5 0,-2-7-1 16,2 7 6-16,0 0-5 0,-1-7-2 16,1 7 11-16,0 0 0 0,-3-6 2 0,3 6-1 15,0 0 1-15,0 0-2 0,0 0-1 0,-3-5 1 16,3 5 1-16,0 0-2 0,0 0-1 16,0 0 1-16,0 0 1 0,0 0 5 0,0 0 2 15,0 0-3-15,0 0 3 0,0 0 0 16,0 0 16-16,0 0-13 0,0 0 2 0,0 0 0 15,0 0 3-15,0 0 6 0,0 0 0 0,3 19 2 16,-3-11-5-16,0 3 2 0,0 1-2 16,1 0 2-16,-2 0-1 0,2 0 1 0,-2 2-1 15,2-1 0-15,-1 0-3 0,0 1 0 16,0 1 1-16,-1-1-1 0,2-1 2 0,-1 2 1 16,0-1-3-16,2-1 1 0,-4 0-4 0,2 0 0 15,0 0-2-15,2 1 2 0,-4-1-1 16,2 1-1-16,2-1-2 0,-2-3 0 0,0 4-1 15,1 0-3-15,-2-1 1 0,2-3-1 16,1 6 1-16,-2-4-5 0,0 1 3 0,1 4-2 16,-1-4 1-16,0-1-1 0,0 1 0 0,0 0 1 15,3 0-1-15,-2 0 0 0,-1 1 1 0,0-1 1 16,2 2-4-16,-2-2 2 0,1 0-1 16,1 0 1-16,-2 1-1 0,0 0 0 0,0-3-2 15,1 0 4-15,-2 1-2 0,2 0 0 16,-1 1 3-16,0 0-3 0,0-3-1 0,0-1 0 15,0 4-1-15,4 1 1 0,-4-2-1 16,0 1 0-16,0 3 1 0,-4-3 1 0,8 4-2 16,-4-2 0-16,0-1 0 0,1 1-2 0,-1 1 1 15,-1-1-1-15,2 3 0 0,-1-3 2 16,0 2-1-16,2-3 2 0,-2 1 0 0,0 1-3 16,1-1 3-16,-2 2 0 0,2-4-2 0,-1 4 2 15,0-4-3-15,0 2 0 0,0 0 3 16,0-1-3-16,2 3-1 0,-2-4 2 0,0 3-1 15,0 0 0-15,1 1-3 0,-1 0 0 16,0 0 3-16,2 1-3 0,-2-3 5 0,1 2-4 16,-1-1 0-16,0-1 0 0,0 0-3 0,0 0 0 15,1-2 2-15,-1 4 0 0,2-8-4 16,-2 4 4-16,0-1-3 0,-2-1 1 0,2-2 1 16,2 1 3-16,-2-1-4 0,0 0-1 0,-2-2 2 15,2 0 1-15,0 2-1 0,-1-3-1 16,1 1 1-16,0 0 0 0,-1 0-1 0,-1-1 1 15,2 3-4-15,-3-5 5 0,2 0-8 16,1 5 2-16,-3-4 0 0,-1-1 1 0,4 1-4 16,-3-1 1-16,2 1 4 0,-2-1-6 0,0 2-3 15,0-2-1-15,-1 2 2 0,0-4-4 16,-1 3-2-16,-1-1 3 0,1-2 0 0,5-2 0 16,-10 5 3-16,3-3-2 0,-1 0 1 0,-1 1-2 15,0-3 3-15,1 1 1 0,-3 0 4 16,4 1-2-16,-2-2 0 0,0 0 4 0,0 2 0 15,9-2-6-15,-21 0 1 0,12 0 2 16,1-2-6-16,-2 2 0 0,-1 0 1 0,11 0-3 16,-19-2 2-16,8 2-1 0,0-2-2 0,-2 2 2 15,3-3 5-15,0 1 0 0,-1 2-1 16,0-4 2-16,-1 3-1 0,1-1 4 0,1 0-2 16,0-2 4-16,-1-1-3 0,1 1 3 15,0 0 0-15,-1-2-1 0,2 2 1 0,-1-1-9 16,1 1 8-16,0-1 3 0,-1 1 0 0,4-2-1 15,-3-2 2-15,3 3-4 0,-1 2-3 16,-2-6 7-16,1 3-4 0,4 2 4 0,-1-3 0 16,1 2-1-16,1-1 1 0,0 1-5 0,-1-3 4 15,0 2 3-15,3 0-5 0,-2-1 3 16,0-1 6-16,2 1-9 0,-1-3 4 0,1-1-3 16,-2 1 1-16,3 1-4 0,0 0 5 0,0 0-2 15,0-4 1-15,0 4 0 0,3 0-1 16,-2-4 5-16,2 2-3 0,-3 2-1 15,4-4 0-15,-1 3-3 0,1-3 3 0,0 4-1 16,0-2 3-16,-2-1 1 0,4 4-1 0,-2-4-1 16,-1 1 3-16,4 3 1 0,-3-1-6 0,3 0 0 15,-1-2 1-15,0 3 2 0,-1-2 1 16,2 2-1-16,-1-1 2 0,1 0-3 0,-1 1 1 16,2-2-2-16,-2 1-1 0,-1 0 1 15,3 0 2-15,-4 0 0 0,4 2-2 0,1-2 2 16,-4 1 0-16,1 3-1 0,1-3 2 0,0 3-2 15,-1-3 2-15,-3 2 1 0,1 2-2 16,2-1-1-16,-2 1 5 0,1-2-1 0,-5 6 2 16,7-9 1-16,-2 5-2 0,-1-2 2 15,0 0-2-15,2 3 0 0,-1-3 1 0,1 2 3 16,1-2-3-16,-1 1 1 0,0 0 0 0,2-3-6 16,-2 2 3-16,-1 3-1 0,1-1 1 15,1-3 0-15,0 3-1 0,-1-1-2 0,-2 0 6 16,2 1-1-16,-2 0-1 0,4-1 3 15,-8 5-4-15,9-4-2 0,-5-2 1 0,1 3-6 16,-5 3-2-16,8-6-8 0,-3 2-9 0,-5 4-13 16,6-6-17-16,-6 6-20 0,7-3-19 0,-4-2-24 15,-3 5-340-15,3-3 152 0,-3 3 100 16</inkml:trace>
  <inkml:trace contextRef="#ctx0" brushRef="#br0" timeOffset="1234.6685">8594 5822 52 0,'0'0'60'0,"0"0"2"0,0 0 6 16,0 0 7-16,0 0 1 0,0 0 6 0,0 0-1 15,0 0-1-15,0 0 1 0,0 0-2 16,0 0-1-16,0 0-3 0,0 0-7 0,0 0-2 15,0 0-6-15,0 0-2 0,0 0-3 0,0 0-5 16,0 0-7-16,0 0-1 0,0 0-3 16,0 0 4-16,0 0-2 0,0 0-1 0,0 0 0 15,0 0-5-15,0 0 1 0,0 0-2 16,0 0-5-16,0 0-3 0,0 0-2 0,0 0-4 16,0 0 2-16,0 0-4 0,0 0-2 0,0 0-2 15,0 0 2-15,0 0 3 0,0 0-3 16,11 3 1-16,-11-3-3 0,0 0 0 0,0 0-2 15,0 0 4-15,0 0-5 0,0 0-2 0,0 0 1 16,13-1-5-16,-13 1 2 0,0 0 0 16,8-2-2-16,-8 2-1 0,0 0-1 0,13 0 1 15,-13 0 0-15,8-2 0 0,-8 2-3 16,10 0-1-16,-10 0 2 0,11 0 1 0,-11 0 1 16,12-4 0-16,-6 3-3 0,-6 1 1 15,12-4 0-15,-12 4-1 0,13 0 1 0,-7 0 0 16,1-2-1-16,-7 2 0 0,14-2 0 0,-10 2 0 15,-4 0-1-15,13-4-3 0,-13 4 6 0,13-1-2 16,-5 1-1-16,-2-4 1 0,-6 4-3 16,14-1 5-16,-14 1-2 0,14-4-3 15,-8 3 2-15,2 1-2 0,-8 0 2 0,14-4 0 16,-8 4-1-16,-6 0-1 0,14-4-2 0,-8 4-2 16,-1-3 0-16,-5 3-2 0,10-1 0 0,-10 1 0 15,11-1 0-15,-6-2 0 0,-5 3 5 0,0 0-9 0,8-1-5 16,-8 1-3-16,0 0-6 0,10 0-15 15,-10 0-2-15,0 0-9 0,0 0-11 0,0 0-12 16,0 0-9-16,10 0-19 0,-10 0-9 16,0 0-17-16,0 0-289 0,3 1 138 0,-3-1 94 15</inkml:trace>
  <inkml:trace contextRef="#ctx0" brushRef="#br0" timeOffset="2174.1421">8601 6120 57 0,'0'0'74'0,"0"0"-9"0,0 0-2 15,0 0-6-15,0 0 5 0,0 0 1 16,0 0 5-16,0 0-2 0,0 0 8 0,0 0-3 16,0 0 2-16,0 0 0 0,0 0-1 0,0 0-1 15,0 0-1-15,0 0-3 0,0 0-2 16,0 0-5-16,0 0-4 0,0 0-2 0,0 0-5 16,0 0-2-16,0 0 1 0,7 4 2 0,-7-4-7 15,0 0-1-15,0 0-2 0,0 0-5 16,0 0-5-16,0 0 3 0,14-4-3 0,-14 4 2 15,0 0-4-15,9-4-4 0,-9 4 2 16,9-1-6-16,-9 1 7 0,9-4-8 0,-5 4 2 16,-4 0-3-16,10-2-1 0,-10 2 1 0,11-3-3 15,-11 3 0-15,10-3 0 0,-8 2 1 0,-2 1-3 16,12-4 2-16,-5 3-6 0,-7 1 4 16,10-2 2-16,-4 0-3 0,-6 2-3 15,11-1 2-15,-5-2 0 0,-6 3-3 0,10-1-1 16,-6-1 0-16,-4 2 0 0,14-2 0 15,-8 0 1-15,-6 2-1 0,11-3 0 0,-8 0 0 0,-3 3 0 16,14-1-2-16,-14 1 2 0,9-3-2 16,-9 3 0-16,10-1 3 0,-4-1 0 0,-6 2-2 15,9-3-1-15,-6 3 3 0,-3 0-4 16,7 0 2-16,-7 0-1 0,8-5-1 0,-8 5 0 16,7 0 1-16,-2-1-1 0,-5 1-2 0,0 0 2 15,7 0-1-15,-7 0-3 0,7-3 1 16,-7 3 1-16,7-1 7 0,-7 1-6 0,0 0-2 15,8 0-1-15,-8 0 0 0,6 0 1 16,-6 0-1-16,6-3 1 0,-6 3 0 0,8 0-2 16,-8 0 0-16,6 0-2 0,-6 0-6 0,0 0-1 15,8 0-7-15,-8 0-4 0,7-3-6 16,-7 3-11-16,0 0-13 0,10-2-17 0,-10 2-24 16,0 0-18-16,9-1-29 0,-5 1-34 15,-3-5-387-15,-1 5 188 0,2-4 124 16</inkml:trace>
  <inkml:trace contextRef="#ctx0" brushRef="#br0" timeOffset="6724.7207">9032 5847 4 0,'0'0'73'0,"0"0"-2"16,0 0 7-16,0 0 3 0,0 0 1 0,0 0 2 15,0 0 10-15,0 0-10 0,0 0 3 0,0 0-6 16,0 0-4-16,0 0 5 0,0 0-4 16,0 0-3-16,0 0-2 0,-2 6-7 15,2-6 2-15,0 0 4 0,0 0-9 0,0 0 4 16,0 0-4-16,0 0-3 0,0 0 0 0,0 0-4 15,0 0-2-15,0 0-5 0,0 0-6 0,0 0 3 16,0 0 0-16,0 0-6 0,0 0-1 16,13 0-7-16,-13 0-2 0,0 0-3 0,10-5-4 15,-4 4 1-15,-6 1-1 0,12 0-5 16,-6 0 0-16,0-3-1 0,-3 1-4 0,7 2-1 16,-2 0 1-16,-1-2-5 0,-7 2 5 0,14-1-6 15,-4 0 1-15,-3-2-3 0,0 2-5 16,4 1 6-16,-11 0-2 0,15-3 1 0,-8 1-1 15,1 2-3-15,-1-2 6 0,-7 2-5 16,13-3-1-16,-6 3 2 0,-7 0-3 0,11-2-1 16,-11 2 0-16,10-2 0 0,-10 2 1 0,0 0-3 15,10 0 2-15,-10 0-1 0,0 0 0 16,13-3 2-16,-13 3-4 0,0 0 6 0,7 0-1 16,-7 0-1-16,0 0 1 0,0 0-2 15,0 0 0-15,7-1 1 0,-7 1 2 0,0 0-2 16,0 0-2-16,0 0 4 0,0 0 1 0,0 0-3 15,0 0 2-15,0 0 1 0,0 0 0 16,0 0-1-16,0 0 1 0,0 0 2 0,0 0-2 16,0 0 0-16,11 1 2 0,-11-1-3 15,0 0-1-15,0 0 2 0,0 0 2 0,6 3 1 16,-6-3 0-16,3 5 2 0,-3-5 0 16,4 4-2-16,-4 1 2 0,0-5 1 0,6 8-6 15,-3-3 1 1,-2 1 1-16,6 1-4 0,-3 0 9 15,-1 5-5-15,3-3-1 0,-3 0 1 0,-1 3-3 16,3-1 5-16,0 0-6 0,-2 2 5 0,1 0 1 16,-1 0-3-16,-3 1 2 0,4-1 1 15,-2-1-2-15,1 1 0 0,-2-1 0 0,2-2-3 16,-2 3-1-16,2-1 6 0,-3 1-5 16,2-3 0-16,2 2 2 0,-4-1-1 0,0-2-2 15,1 1 2-15,-1-2-2 0,1 3 1 0,-1-4 0 16,2 2-4-16,-2 1 2 0,1-3 1 15,-1 0 0-15,0 3-1 0,0-2 0 0,0 1-1 16,2-1-3-16,-2-2 4 0,0 1 0 16,1-1-1-16,1 1 0 0,-2-1-1 0,0-6-2 15,0 11-3-15,1-3 3 0,-1-3 3 0,0-5-1 16,3 11 0-16,-3-4-3 0,0-7 4 16,1 9-3-16,1-5-5 0,-2-4 6 0,1 9 1 15,-1-9 0-15,0 10 0 0,3-5 0 0,-3-5 1 16,0 8-2-16,0-8 0 0,4 9-4 15,-2-5 7-15,-2-4-4 0,0 6 3 0,0-6-2 16,5 6 0-16,-5-6 1 0,3 7-1 0,-3-7 2 16,1 9 1-16,-1-9 1 0,2 7-1 15,-2-7 2-15,1 11-1 0,1-6 0 0,1-1-2 16,-3 5 1-16,1-3-2 0,0 2 3 0,1-4 0 0,-1 7 1 16,1-5-2-16,-2 1 4 0,2-1-1 0,0 1 2 15,-2-7-1-15,0 11-1 0,0-7-1 16,0-4-2-16,5 12 7 0,-5-12 0 0,2 7-5 15,-2-7 5-15,1 8-3 0,1-5 1 0,-2-3 1 16,0 0-1-16,0 7 2 0,0-7-1 0,0 0 1 16,1 7-7-16,-1-7 11 0,0 0-4 15,0 0 0-15,3 5-2 0,-3-5-6 0,0 0 9 16,0 0-4-16,0 0-5 0,0 0 1 16,3 5 0-16,-3-5-2 0,0 0 1 0,0 0-2 15,0 0 2-15,0 0 1 0,0 0-2 0,0 0 4 16,0 0-5-16,0 0 1 0,0 0 1 15,0 0 1-15,0 0-3 0,0 0 1 0,0 0 1 16,0 0 0-16,0 0 0 0,0 0 0 16,0 0 0-16,0 0 1 0,0 0-2 0,7-18-1 15,-7 18 1-15,0-9-2 0,0 9-1 0,3-14-6 16,-3 14 0-16,1-12 3 0,2 5 1 16,-3 0 2-16,0 7-2 0,2-15 1 0,0 8 0 15,-1-4-1-15,1 2 0 0,-1 0 3 16,2-4-2-16,-3 3 1 0,0 2-1 0,3-3 1 15,-3-2-3-15,0 1 2 0,0 3 0 0,4-4-2 16,-3 1 4-16,-1 0-3 0,2 1 1 16,0-2 0-16,-1 4-2 0,-1 0 5 0,3-3-5 15,-2 2 2-15,1-1-1 0,-2 3-1 16,3-4-1-16,-3 1 11 0,0-1-12 0,0 2 5 16,0 0-5-16,0-2 2 0,0 1-1 0,-2-3-3 15,1 1 0-15,1-1 0 0,-2-3 0 16,1 3 0-16,-2-1 1 0,2 2 1 0,-1-4-2 15,2 2-1-15,-2 0 5 0,1-1-1 16,0 2 1-16,-2 1 1 0,3 0 0 0,-1-2 1 16,-1 1 0-16,2 1-2 0,-1 0 1 0,-1 3 2 15,2 1-1-15,0 0 4 0,0-2-2 0,-1 1-1 16,1 1-1-16,-2-2 1 0,2 2 1 16,-1-2 1-16,1-1 0 0,-2 3 0 0,2 0-1 15,0 0 2-15,-2-1 1 0,2 3-2 16,0-2-2-16,0 3 4 0,-1-3-4 0,1 2 5 15,-2 0-3-15,1 1-1 0,1 6 4 0,1-11-2 16,-2 5-2-16,1 6 1 0,0-12 1 16,-3 7-2-16,3 5 0 0,0-12 1 0,-3 6-2 15,3 6 1-15,-1-9 3 0,1 9 1 16,-2-6-5-16,2 6 5 0,-3-8-2 0,3 1 0 16,0 7-1-16,-1-10 4 0,1 10-4 0,-3-6 3 15,3 6-1-15,0-7 0 0,0 7 2 16,0 0-3-16,0-6 1 0,0 6 1 0,0 0-1 15,0-10 0-15,0 10-1 0,0 0 3 16,0-9-3-16,0 9 4 0,-1-8-1 0,1 8-1 16,0 0 2-16,1-5 2 0,-1 5-2 0,0-9-1 15,0 9 2-15,3-4-1 0,-3 4 3 16,0 0-2-16,0-9-1 0,0 9 3 0,0 0 1 16,1-8 2-16,-1 8 0 0,0 0-1 15,0 0 0-15,2-7 2 0,-2 7-3 0,0 0 2 16,0 0-1-16,0 0 0 0,0-6 3 0,0 6 3 15,0 0 0-15,0 0-1 0,0 0 3 0,0 0 0 16,0 0 2-16,3-7-2 0,-3 7 0 16,0 0 2-16,0 0-2 0,0 0 5 0,0 0-6 15,0 0 1-15,0 0-3 0,0 0 1 16,0 0-2-16,0 0-3 0,0 0 1 0,0 0 2 16,0 0-2-16,0 0-1 0,0 0 2 0,7-3-2 15,-7 3-1-15,0 0 1 0,0 0-1 16,0 0 1-16,11-2-2 0,-11 2-3 0,0 0 0 15,10-4 0-15,-10 4 1 0,7 0-1 16,-7 0 1-16,11-3-2 0,-11 3-1 0,0 0-1 16,14-1 1-16,-14 1 0 0,12-2 2 0,-4-1-3 15,-8 3 3-15,13 0-5 0,-13 0 7 16,15 0-4-16,-9-3-2 0,-6 3 3 0,17-2 0 16,-17 2-6-16,17-1 4 0,-10-2 2 15,-7 3-1-15,14-1 1 0,-4 1-5 0,-10 0 5 16,16-3-2-16,-8 2 0 0,2 1 3 0,-1 0-3 15,0-3 2-15,-9 3-4 0,16-3 1 16,-7 3 5-16,0-2-2 0,0 2-1 0,-9 0 3 16,18-1-1-16,-9 1-4 0,-2 0 1 15,1-3 2-15,-8 3-2 0,14-1 0 0,-14 1 0 16,15 0 5-16,-8-2-2 0,-7 2 1 0,14-2-2 16,-7 2 1-16,-7 0 0 0,14 0-2 0,-14 0 1 15,14 0 3-15,-8 0-1 0,-6 0-4 16,15-1 8-16,-8 1 0 0,2 0-2 0,-9 0-1 15,15 0 0-15,-6-3 6 0,-9 3-2 16,17-2-3-16,-10 2 1 0,1-1-2 0,1 1-2 16,1-1 2-16,-10 1-1 0,17 0-2 0,-10 0 1 15,4-2-4-15,-2 1 3 0,1 1 2 16,-10 0-1-16,18 0 0 0,-10 0-1 0,1-3-6 16,-9 3 8-16,17 0-1 0,-10 0-3 15,3 0 2-15,-10 0 0 0,15 0 1 0,-6 0-1 16,-9 0-2-16,14 0-1 0,-6 0 3 0,-8 0-1 15,15 0-1-15,-7 0 0 0,-8 0 2 16,14 0 0-16,-14 0 0 0,14 0-1 0,-14 0-3 16,13 0 3-16,-13 0-2 0,14 0 1 15,-14 0-1-15,0 0-1 0,19 0 2 0,-19 0-4 16,12 0 0-16,-12 0 0 0,14 0 2 0,-14 0 0 16,13 0 0-16,-13 0 0 0,10 3 1 15,-10-3-2-15,14 0 2 0,-14 0-2 0,0 0 2 16,18 0-2-16,-18 0 3 0,13 0 2 15,-13 0-1-15,16 0-2 0,-9 1 7 0,-7-1-9 16,14 0 1-16,-14 0 3 0,14 0-4 0,-14 0 2 16,18-1 3-16,-18 1 0 0,15 1-3 15,-15-1 1-15,16-1 1 0,-16 1-2 0,16 0 1 16,-7 0-3-16,-9 0 2 0,15 0 0 0,-15 0 0 16,16 0 1-16,-16 0 0 0,17 0-5 15,-10-3 6-15,-7 3 0 0,14 0 0 0,-14 0-2 16,15-4 2-16,-7 4 1 0,-8 0-2 0,0 0 0 15,21 0-2-15,-21 0 0 0,14-1 1 16,-14 1-1-16,11-1 1 0,-11 1 1 0,14-2 0 16,-14 2 1-16,13-1-2 0,-7 1 0 15,-6 0-1-15,11 0 3 0,-11 0 1 0,14-2-3 16,-14 2-1-16,11 0 3 0,-11 0-2 0,9 0 1 16,-9 0 0-16,11 0-3 0,-11 0 4 15,10-3 1-15,-10 3-2 16,13 0 0-16,-13 0 0 0,11-3-1 15,-11 3 2-15,10 0-1 0,-10 0 0 0,13 0 0 16,-5 0 0-16,-8 0-5 0,12-1 4 0,-12 1 2 16,12 0-1-16,-3-1 3 0,-9 1-2 15,13 0 0-15,-13 0-1 0,12-3-2 0,-6 3 1 16,-6 0 4-16,0 0-6 0,11 0 4 16,-11 0-2-16,0 0-2 0,13 0 2 0,-13 0 5 15,0 0-1-15,7-2-2 0,-7 2 4 0,0 0-2 16,0 0 3-16,0 0 1 0,11 2-1 0,-11-2-1 15,0 0 3-15,0 0 3 0,0 0-2 16,0 0 4-16,7 3-5 0,-7-3 3 16,0 0-1-16,0 0 1 0,0 0-3 0,0 0 1 15,0 0 1-15,0 0-5 0,0 0 6 0,0 0-1 16,0 0-1-16,0 0 3 0,0 0-1 0,0 0 1 16,0 0-4-16,0 0-2 0,0 0 6 15,0 0-5-15,0 0 0 0,0 0-4 0,0 0 1 16,0 0-4-16,-15 8 10 0,15-8-4 15,-7 11-4-15,2-8 0 0,2 1-4 0,-2 2 7 16,1-1-2-16,-2 2 0 0,0-1 0 0,1 2-1 16,-1-2 1-16,1-1 0 0,-3 3 1 15,1 1-3-15,0-2-2 0,0 1 2 0,3-1-1 16,-2-1 2-16,1 2 0 0,-1-1 0 16,0-1-7-16,2 1 7 0,-3 1-2 0,1-3-2 15,1 4 5-15,0-4-2 0,1 3 2 0,-1-6-2 16,2 5-1-16,3-7-4 0,-6 5 13 15,3-1-8-15,3-4-2 0,-7 9 0 0,6-5-1 16,1-4 5-16,-6 11 4 0,4-8-9 16,2-3-1-16,-5 10 2 0,2-6 0 0,3-4-1 15,-4 5 1-15,4-5-4 0,-4 6-1 0,4-6 0 16,-2 7-4-16,2-7 2 0,-3 4-3 16,3-4 6-16,-1 6-6 0,1-6-2 0,0 0 0 15,-3 4-4-15,3-4-10 0,0 0-7 16,0 0-11-16,-1 5-12 0,1-5-15 0,0 0-10 15,0 0-11-15,0 0-13 0,0 0-15 0,0 0-23 16,0 0-23-16,0 0-24 0,-7-18-396 0,4 13 197 16,3 5 130-16</inkml:trace>
  <inkml:trace contextRef="#ctx0" brushRef="#br0" timeOffset="8751.0908">9912 6029 7 0,'-8'-1'22'0,"8"1"-4"16,0 0-1-16,-8 0-6 0,8 0-2 15,0 0 1-15,-6-3-3 0,6 3 10 0,0 0-2 16,0 0 8-16,-9 0 4 0,9 0 6 0,0 0-1 16,0 0 2-16,0 0-2 0,0 0 5 15,0 0 2-15,0 0-3 0,0 0 0 0,0 0-2 16,0 0 1-16,0 0-8 0,0 0 4 15,-11-1-8-15,11 1 15 0,0 0-12 0,0 0 0 16,0 0 4-16,0 0 2 0,0 0 5 0,0 0 5 16,0 0-1-16,0 0 3 0,0 0 4 0,0 0 1 15,0 0 3-15,0 0 3 0,0 0-6 16,0 0 0-16,-7 5 0 0,7-5-2 0,0 0 1 16,0 0-3-16,0 0 7 0,0 0-4 15,0 0 1-15,0 0-2 0,0 0-5 0,0 0 1 16,0 0-5-16,0 0-3 0,0 0-5 0,0 0 0 15,0 0-2-15,0 0-3 0,0 0-1 16,0 0-1-16,0 0-1 0,0 0-3 0,0 0-3 16,0 0 2-16,0 0 0 0,0 0-3 15,8-14 2-15,-8 14-3 0,2-4 1 0,-2 4-4 16,0 0 2-16,4-2-3 0,-4 2 0 0,5-6-1 16,-5 6-1-16,5-6-2 0,-1 2 0 15,1 3-1-15,0-3-1 0,-1 0 1 0,1 0-2 16,-1 0 0-16,0 3-1 0,2-4-2 0,1 2 4 15,-2-1 1-15,1 0-2 0,0 1 0 16,1 0 1-16,0-3-4 0,-3 3 4 0,2 1 0 16,-2 0-2-16,3 0 1 0,-1-1 2 15,1 2-1-15,-3-4 2 0,2 3 0 0,-2-1 0 16,3 1 0-16,0 0-3 0,-3-2 1 16,2 3-1-16,-2 1-1 0,-4 0 1 0,10-4-1 15,-3 2 2-15,-3 0 4 0,-4 2-1 0,8-3 0 16,-3 2-1-16,-5 1 3 0,7-1-1 15,-7 1-1-15,7-5 1 0,-7 5 0 0,7-2 2 16,-7 2-4-16,0 0 0 0,9-2-1 16,-9 2 3-16,6-1 0 0,-6 1-1 0,0 0 2 15,6-3-4-15,-6 3-1 0,0 0 2 0,0 0 1 16,9-1-1-16,-9 1 0 0,0 0-2 0,0 0 0 16,0 0-1-16,10 1 1 0,-10-1-3 15,0 0 4-15,7 3-2 0,-7-3 3 0,8 3-2 16,-8-3 0-16,6 3 0 0,-3 2-4 15,0-1 6-15,0 0-5 0,-2 0 3 0,2 1-5 16,0-1 2-16,-2 1 1 0,2 1-1 0,0-1 1 16,-2 2-2-16,2-1-5 0,-2 0 5 15,1 1-1-15,-2-1 2 0,1 2-5 0,1 0 4 16,-2-1 1-16,0 1 2 0,1 0-5 16,-1 1 5-16,-1-1-2 0,1-1 0 0,0 0 0 15,-2 4-2-15,1-4 2 0,-1 0-1 0,1 5 1 16,-2-3 1-16,-1 0-4 0,3-2 5 15,-2 4-1-15,0-2-4 0,-1 1 4 0,1 0-2 16,-3 0-3-16,3-1 2 0,0 0 2 0,-2-1-5 16,4 0 4-16,-4-1 2 0,1 1-7 15,1 0 5-15,0-4 5 0,-1 3-5 0,1-1 2 16,2 0-2-16,-2-2 0 0,-1 0 0 16,1 2 0-16,2 0-1 0,-1 0-1 0,-1 0 0 15,2-3-1-15,-2 3 1 16,3-6 2-16,-1 9-3 0,1-9 1 0,-3 9 3 15,0-5-1-15,0 2 4 0,3-6-2 0,-3 10-3 16,2-3-2-16,1-7 0 0,-6 8 3 0,2-2-2 16,4-6 1-16,-3 7 2 0,3-7 2 15,-5 7 3-15,3-2-6 0,2-5-2 16,-4 8 3-16,1-2 1 0,3-6-1 0,-4 8-1 0,2-4 1 16,2-4-3-16,-7 7 1 0,7-7-1 15,-4 6 0-15,1-1-1 0,3-5 2 0,-7 6-1 16,7-6-4-16,-3 8 7 0,0-4-2 15,3-4-2-15,-6 7 3 0,2-3-3 0,4-4 4 16,-5 8-1-16,1-4-2 0,4-4 2 16,-6 6 0-16,3-2-1 0,3-4-3 0,-8 6 2 15,8-6-2-15,-3 6 1 0,3-6-5 0,0 0 5 16,-6 6-2-16,6-6 3 0,0 0-2 16,0 0 2-16,-7 3-2 0,7-3 2 0,0 0 1 15,0 0-2-15,0 0 2 0,-4 3 0 0,4-3-1 16,0 0 0-16,0 0 0 0,0 0-3 15,0 0 3-15,0 0-2 0,0 0-1 0,0 0-2 16,-15 0-1-16,15 0-4 0,0 0 4 16,0 0 4-16,-12-9-2 0,12 9 1 0,-6-3 3 15,6 3-1-15,-7-4-3 0,7 4 5 16,-8-8-3-16,8 8-2 0,-7-6 4 0,3 2 3 16,4 4-2-16,-8-4-1 0,8 4 1 0,-9-6-1 15,9 6 3-15,-6-4 0 0,6 4 4 16,-6-4-2-16,6 4 0 0,0 0-3 0,-8-3 1 15,8 3 0-15,0 0 2 0,-5-4 0 16,5 4 2-16,0 0 1 0,0 0-5 0,-5-6 0 16,5 6 7-16,0 0-8 0,0 0 0 0,0 0 1 15,0 0 0-15,0 0 1 0,-4-5-1 0,4 5-2 16,0 0 2-16,0 0 1 0,0 0-3 16,0 0-2-16,0 0 12 0,0 0-12 15,0 0-4-15,-3-7-3 0,3 7 3 0,0 0-7 16,0 0-3-16,0 0-5 0,0 0-2 0,0 0-1 15,0 0-6-15,0 0-13 0,0 0-11 0,0 0-12 16,0 0-9-16,-6-7 0 0,6 7-7 16,0 0-3-16,-3-11-20 0,2 9-3 0,1 2-9 15,-3-8-11-15,2 7-289 0,-1-4 140 0,2 5 92 16</inkml:trace>
  <inkml:trace contextRef="#ctx0" brushRef="#br0" timeOffset="10747.6602">10454 5925 21 0,'0'0'49'0,"0"0"-1"16,0 0-2-16,0 0 8 0,0 0 6 16,0 0-1-16,0 0 1 0,0 0-1 0,0 0-3 0,0 0-11 15,0 0 14-15,0 0-11 0,0 0 4 16,0 0-6-16,0 0-3 0,0 0-2 0,0 0-3 16,0 0 0-16,11 4 0 0,-11-4 0 15,0 0-1-15,0 0 3 0,0 0-1 0,0 0 4 16,0 0-2-16,0 0 0 0,0 0-1 0,0 0 1 15,0 0-3-15,0 0-5 0,0 0 3 16,0 0-3-16,0 0-5 0,0 0-3 0,0 0-1 16,0 0 0-16,0 0 5 0,0 0-7 15,0 0-2-15,0 0-1 0,4 5 3 0,-4-5-4 16,0 0-2-16,0 0 4 0,0 0-3 0,0 0 2 16,0 0 1-16,0 0-3 0,0 0 2 15,0 0-2-15,0 0-4 0,0 0 1 0,0 0-4 16,0 0-1-16,0 0 1 0,0 0-2 0,0 0-2 15,0 0-2-15,0 0 3 0,0 0 1 16,0 0-3-16,0 0-2 0,0 0 2 0,0 0-3 16,0 0 2-16,0 0-5 0,0 0-1 15,0 0-1-15,0 0 4 0,0 0-2 0,0 0-1 16,0 0 0-16,0 0 2 0,0 0 2 16,0 0 3-16,0 0-1 0,0 0-1 0,0 0 1 15,0 0 1-15,0 0-2 0,0 0-4 0,0 0 3 16,0 0-4-16,0 0 0 0,0 0 2 0,0 0 3 15,0 0-1-15,0 0 2 0,0 0-2 16,0 0 1-16,-31-5 5 0,31 5-6 0,0 0 1 16,-7-2 1-16,7 2-6 0,0 0 11 0,0 0-9 15,0 0-1-15,0 0 2 0,0 0-1 16,-11 0-1-16,11 0 1 0,0 0 3 0,0 0-2 16,0 0 1-16,-6 2-1 0,6-2 0 15,0 0 0-15,0 0 0 0,0 0 1 0,0 0-5 16,0 0 3-16,-11 0 1 0,11 0-1 15,0 0 2-15,0 0-2 0,0 0 0 0,0 0 0 16,0 0 0-16,0 0 0 0,-9 2 0 0,9-2 0 16,0 0-3-16,0 0 3 0,-9 3 0 15,9-3 0-15,0 0 0 0,0 0 0 0,-5 1-1 16,5-1 2-16,-4 3 0 0,4-3 6 16,0 0-8-16,-6 4 1 0,6-4-4 0,-7 2 3 15,7-2-2-15,-5 3 3 0,5-3-2 0,-6 6 3 16,6-6-1-16,-6 3 0 0,6-3 1 15,-5 4 1-15,0-1-3 0,5-3 4 0,-5 7-5 16,1-6 2-16,4-1-4 0,-6 8 4 16,3-7-2-16,0 3 3 0,-1 0-1 0,4-4-2 15,-4 7 4-15,1-5 1 0,0 3-2 0,3-5 1 16,-7 7-1-16,4-5 1 0,-1 3-4 16,4-5 1-16,-3 9 0 0,0-5 1 0,2 2 0 15,-2-1-1-15,0 2 7 0,2-1-7 0,-2-3 2 16,1 2 0-16,-1 3-1 0,0-2 3 15,1-2-1-15,1 1 0 0,-2 0 2 0,0 3-4 16,0-3 5-16,0 2-5 0,2-5 2 16,-2 7-1-16,3-5 0 0,-1 1-1 0,-1 1 1 15,1 0 1-15,-3-3-2 0,4 3 1 0,-3 0-2 16,3-2 2-16,0-4-3 0,-3 9 1 0,2-3 0 16,1-1-1-16,-2 1-4 0,2-6 3 15,-3 9 1-15,3-2 2 0,0-7-1 0,-1 9 0 16,1-9 11-16,-1 9-8 0,-1-5-2 15,2-4 1-15,-1 7-1 0,-1 0 0 16,2-7 2-16,0 9-1 0,0-9 0 0,-1 9-2 16,1-9 2-16,0 10 0 0,-2-7-1 0,2-3 2 15,0 10-4-15,0-10-1 0,0 11-2 0,0-11 6 16,-1 7-2-16,1-1-2 0,0-6 3 16,0 10-1-16,0-10-1 0,0 7 2 0,0-7 5 15,0 6-4-15,0-6 0 0,0 0-1 0,1 9-1 16,1-5 1-16,-2-4 3 0,0 8-3 0,0-8 0 15,1 6 0-15,-1-6 2 0,2 7 0 0,-2-7-1 16,3 6 1-16,-3-6 0 0,0 6 1 16,0-6-3-16,2 7 2 0,-2-7-3 0,2 5 7 15,-2-5-5-15,3 6 0 0,-3-6 2 16,0 0-3-16,3 9 2 0,-3-9 0 0,1 7-1 16,-1-7-1-16,0 0 1 0,0 0 2 0,7 5-1 15,-7-5-2-15,3 4-2 0,-3-4 3 16,0 0 0-16,4 5-1 0,-4-5 0 0,0 0 2 15,4 8-6-15,-4-8 6 0,3 3 0 0,-3-3-1 16,0 0 2-16,7 4-3 0,-7-4 0 16,0 0-1-16,6 4 0 0,-6-4 1 0,0 0-2 15,7 3 0-15,-7-3 2 0,0 0-2 16,7 5 1-16,-7-5 0 0,0 0-2 0,7 3 1 16,-7-3 2-16,0 0-3 0,0 0 3 0,9 6 0 15,-9-6-2-15,0 0 0 0,0 0 0 0,9 3-1 16,-9-3 2-16,0 0 1 0,9 1-3 15,-9-1 1-15,0 0 0 0,10 1 0 16,-10-1 0-16,0 0-3 0,0 0 4 0,15 0-1 16,-15 0-3-16,0 0 5 0,0 0-6 0,17 2 4 15,-17-2 2-15,0 0-3 0,0 0 2 0,19-2-1 16,-19 2-3-16,0 0 2 0,10-1-7 16,-10 1 6-16,0 0 2 0,16-1-1 0,-16 1 1 15,12-3 1-15,-12 3-1 0,0 0-2 16,14-3-2-16,-14 3 5 0,0 0 1 0,13-3-2 15,-13 3 0-15,8-3-2 0,-8 3 4 0,0 0 2 16,13-5-4-16,-13 5 2 0,6-4-1 16,-6 4 2-16,11-3-3 0,-11 3 2 0,0 0-1 15,10-5-1-15,-10 5-1 0,8-4 3 16,-8 4-1-16,9-4 2 0,-9 4 1 0,0 0-3 16,9-5-3-16,-9 5 5 0,8-4-1 0,-8 4-1 15,7-4 3-15,-7 4 0 0,0 0 3 16,10-7-7-16,-10 7 1 0,0 0-1 0,0 0-1 15,9-3 2-15,-9 3-7 0,0 0-4 16,0 0-3-16,0 0-9 0,6-4-16 0,-6 4-15 16,0 0-18-16,0 0-22 0,0 0-16 0,6-7-27 15,-6 7-320-15,0 0 154 0,0 0 100 16</inkml:trace>
  <inkml:trace contextRef="#ctx0" brushRef="#br0" timeOffset="15295.263">8198 14302 29 0,'0'0'38'0,"0"0"3"0,0 0-3 0,0 0-1 16,0 0 3-16,0 0-1 0,0 0 0 0,0 0 14 15,0 0 0-15,0 0-14 0,0 0 11 16,0 0-4-16,0 0-4 0,0 0 0 0,0 0-4 16,0 0-2-16,0 0-4 0,0 0 8 15,0 0-9-15,0 0-2 0,0 0 0 0,0 0-12 16,0 0-3-16,0 0-2 0,0 0-2 0,0 0-2 15,0 0-2-15,0 0 9 0,0 0-17 16,0 0-3-16,0 0 5 0,0 0 0 0,0 0-4 16,0 0-1-16,0 0-6 0,0 0 12 0,0 0 1 15,0 0-7-15,-9-16-1 0,9 16 2 16,-2-6 0-16,2 6 1 0,-5-8-2 0,5 8 5 16,-3-6-1-16,2 4 2 0,-2-3 2 0,3 5 2 15,-5-6 0-15,5 6 7 0,-3-6-5 16,3 6 0-16,-4-7-6 0,2 4 4 0,2 3 2 15,-4-7 7-15,4 7 1 0,-3-6 1 0,0 3 6 16,3 3 2-16,-3-6 5 0,0 5 2 16,3 1 7-16,-5-6 5 0,5 6 8 0,-3-4 0 15,3 4 1-15,-3-2 3 0,3 2-2 0,-1-5-5 16,1 5 5-16,-3-2-4 0,3 2-1 16,0 0 4-16,0 0-2 0,0 0 9 0,0 0-1 15,0 0-4-15,0 0-3 0,0 0-2 16,0 0-2-16,0 0-3 0,0 0 0 0,0 0-2 15,0 0-5-15,0 0 0 0,0 0-4 0,0 0-3 16,0 0-2-16,0 0-1 0,0 0 2 16,0 0-2-16,-6 8-1 0,2-3 3 0,4 1 2 15,-3 2-1-15,0 1-2 0,-2 0-2 0,2 1 2 16,0 4 0-16,-1-6 1 0,1 6-1 16,-1-1-3-16,1 0 0 0,0-1-2 0,0 3 0 15,-2-4-5-15,2 3-2 0,0-3-1 16,0 3 0-16,-1-4-7 0,3 3 7 0,-2-3-6 15,0 3 2-15,1-1-3 0,-2-1 1 16,4-1-2-16,-3-1-3 0,2 4 4 0,0-4-6 16,-2 1 3-16,0 2-1 0,3-3 0 0,-1-2 1 15,1 1-1-15,-2-1-2 0,1 2-4 0,-1-2 2 16,2 2-3-16,0 0 0 0,-1-1-2 16,1 0 2-16,0-1-3 0,0 0-1 15,0-1-4-15,0 4 0 0,0-2 3 0,1-1-1 0,-1 0-2 16,2 1 1-16,-1-2 2 0,-1 1-5 15,0 1 5-15,2-2 1 0,-1 2 0 0,2-3-1 16,-2 2-1-16,1-1 1 0,0 1 0 16,1 0 7-16,0 0-11 0,0-2 0 0,1 3-3 15,-1-3 0-15,1 2-2 0,1 0 6 16,-4-3-8-16,6 1-3 0,-4 1 2 0,1-3-2 16,0 4 1-16,-1-3 1 0,2 1 3 0,0-2 1 15,-2 0 2-15,4 1-1 0,-3-2 2 16,0 0 1-16,1 1 0 0,-1 0 1 0,0-3 1 15,-1 5-3-15,5-5 1 0,-3 2 2 16,-1-1-1-16,-4-1 1 0,11 0 0 0,-5 0 1 16,-6 0-2-16,9-3 0 0,-3 3 0 0,0-3 3 15,0 1-1-15,1-1-1 0,0 0 1 16,-3 1 2-16,3-3-2 0,2-2 6 0,-1 1-6 16,-1-1-1-16,0-1 2 0,-1-1 0 0,2 1-3 15,-1-2-2-15,1-1 1 0,-1 0 3 16,1 0-3-16,-1-1-3 0,0-1-2 0,-1 0 4 15,2 2 1-15,1-3 0 0,-5 1-10 16,5-2 3-16,-1 0-2 0,-2-1-3 0,1 3-2 16,0-1 6-16,0-4 2 0,0 3-2 0,-3 2 1 15,2 1 3-15,0 0 2 0,-2-1 1 16,-1 1 1-16,1-1-1 0,0 1 6 0,-3 1 1 16,2 0-2-16,0-1-1 0,-3 2 4 15,3-1 0-15,-2 5-1 0,1-1 2 16,-1 0-3-16,1 1 5 0,-1 1-1 15,-1 0 2-15,0 5 3 0,3-9 2 0,-2 1 1 16,-1 8 4-16,2-5 1 0,-2 5 1 16,1-5 1-16,-1 5 0 0,1-7 2 0,-1 7-3 15,0-5 4-15,0 5-7 0,0 0 1 0,0 0-1 16,3-4 0-16,-3 4-2 0,0 0 2 0,0 0-3 16,2-6 0-16,-2 6-1 0,0 0 2 15,0 0 2-15,0 0-2 0,0 0 3 0,2-4 0 16,-2 4-3-16,0 0 2 0,0 0 2 15,0 0-2-15,0 0 4 0,0 0-3 16,0 0 2-16,0 0 3 0,0 0 1 0,0 0 2 16,0 0 1-16,0 0 0 0,0 0 0 0,0 0-1 15,0 0 1-15,0 0-1 0,0 0-2 0,0 0-3 16,0 0 0-16,0 0-2 0,-8 14 0 16,5-9 4-16,-1-1-4 0,0 4 1 0,1-3 3 15,-1 4-1-15,-1 2 1 0,0-3-2 0,-2 3 0 16,3-1 0-16,-2 3-1 0,0-1 1 15,3 0-8-15,-5 3 2 0,5-1-3 0,-4 4-1 16,3-2 0-16,-1 5 0 0,0-5 1 16,-1 2-4-16,2 2-1 0,0-2 4 0,-2 2-1 15,2 1-3-15,1-1 1 0,-1 1 1 16,-2 1 0-16,2-3-1 0,-2 2 2 0,2-1-2 16,0 2 0-16,-1-3-2 0,1 2-3 0,-1-1 4 15,2-2 3-15,0 0-7 0,-1 0 0 16,1 2 3-16,-1-1-3 0,2-3 0 0,-2 5-1 15,1-2 5-15,-1-1-1 0,1 1-5 0,-1 0 0 16,1-2 0-16,0 3 4 0,0-1-2 16,2 0-1-16,-2-1 2 0,-1 1-1 0,2-5 1 15,-2 3 2-15,3-1-1 0,-2-1 2 16,2-3 4-16,-2 3-3 0,1-1-3 0,-2-1 3 16,1-1-3-16,0 0 2 0,2-2 2 0,-2 3-5 15,2 0 2-15,-1-1 1 0,-2-1 0 0,3-1 0 16,-2 0 3-16,2-1-6 0,-1-1 1 15,-1 1-1-15,0-1-1 0,2 1 4 0,-2-2-6 16,1 2 0-16,0-3 0 0,-1 2-3 16,0-1-5-16,-1 1-2 0,1-2 0 0,-1 0 5 15,3 2 0-15,-5-1-1 0,3-1 0 16,2-1 1-16,-4 1 0 0,-3-1-4 0,5 2-2 16,-1-3 3-16,0 1 2 0,-1 3-2 0,1-4-3 15,-2-1 1-15,1 4-5 0,-1-4 2 16,-1 2 2-16,3-1 3 0,-2-2-5 0,-2 2 4 15,2 0 1-15,-1-1-3 0,1 0 3 0,-1-1-1 16,0-1-3-16,0 1-1 0,0-1 6 16,0 2-2-16,-1-3 1 0,-1 0 2 0,-1 0 3 15,4 0 1-15,-3-1 2 0,2-1-3 16,-2-1 4-16,2 1 2 0,-4-2 2 0,1 1-3 16,0-1 7-16,0 0-3 0,3 1 0 15,-2-3-2-15,0-2 5 0,2 1 0 0,-2-1-2 0,2 1 4 16,0 0-3-16,0-4 2 0,1 4-1 15,-1-2 3-15,4 1 0 0,-4 0-2 16,3-2 2-16,0 0 1 0,-2 0-1 0,3 5 2 16,2-5-3-16,-5-1 0 0,3 3 6 15,-1 0-1-15,3-1 2 0,-2 2 1 0,3-1 1 16,-1-1 3-16,1 0-5 0,-2 0 2 0,2 4 1 16,-1-3 5-16,1-1 1 0,1-2 1 0,-1 6 2 15,2-4-1-15,-1-2 5 0,2 4-3 16,1-2 0-16,-1-1-2 0,1 3 1 0,0-4-6 15,-1 0 3-15,4 2-4 0,-4 2 2 0,7-4-7 16,-3 2 3-16,0-1-5 0,0 1-2 16,1 0 1-16,-2-1-1 0,6 1 0 0,-4 1 2 15,2-1-5-15,-2-1 1 0,1 0 0 16,1 3-1-16,-3-1 0 0,1 0-1 0,1 0 0 16,-1-1-2-16,1 2 0 0,-1 0 2 15,-2 1-1-15,4-1 0 0,-3 0 2 0,-3 1-1 0,5 1 0 16,-1-1-2-16,-2 1 0 0,-1 1-3 0,0-1 1 15,0 0-6-15,-1 1-3 0,2 2-5 0,-2-4-8 16,1 5-2-16,-4-2-5 0,3 1-6 16,1-1-11-16,-4-1-5 0,3 3-9 0,0-3-6 15,-4 4 1-15,6-4 1 0,-2 2 2 16,-4 2-3-16,6-4-6 0,-2 1 3 0,-1 2-3 16,0-3-4-16,-3 4 9 0,8-4 1 0,-5 1-12 15,1 1-12-15,1 0-225 0,-4 0 106 0,-1 2 70 16</inkml:trace>
  <inkml:trace contextRef="#ctx0" brushRef="#br0" timeOffset="16123.3684">8702 14318 18 0,'0'0'61'15,"0"0"3"-15,0 0-9 0,6-3 6 16,-6 3 3-16,0 0 7 0,0 0 0 15,0 0 0-15,0 0 2 0,0 0 0 0,0 0-5 16,6-3-5-16,-6 3 0 0,0 0-4 0,0 0-7 16,0 0 1-16,0 0-6 0,0 0-3 0,0 0 10 15,0 0-9-15,0 0-2 0,0 0-2 16,0 0 6-16,0 0-2 0,0 0-1 0,0 0 1 16,11 2-3-16,-11-2-1 0,0 0-5 15,11 0-2-15,-11 0-6 0,0 0 3 0,13 0-5 16,-7-2-3-16,-6 2-2 0,11 2 1 0,-2-4-4 15,-9 2-2-15,11-1 0 0,0 1-4 16,-4-3 2-16,-7 3-4 0,15 0-2 0,-4 0 2 16,-3 0-2-16,-1 0-1 0,-7 0 8 15,17 0-10-15,-10 0 1 0,-7 0-1 0,16-2 0 16,-12 1-2-16,2-1-3 0,-2 2-1 0,-4 0 2 16,10 0 1-16,-2-1 2 0,-8 1-4 0,7 1-1 15,-7-1 4-15,6-4-4 0,-6 4-2 16,0 0-2-16,7 0 5 0,-7 0-7 15,0 0-1-15,0 0-5 0,0 0-6 0,0 0-5 16,0 0-9-16,13 0-9 0,-13 0-6 0,0 0-6 16,0 0-10-16,3 3-19 0,-3-3-10 0,0 0-13 15,0 0-16-15,0 0-292 0,0 0 138 16,0 0 92-16</inkml:trace>
  <inkml:trace contextRef="#ctx0" brushRef="#br0" timeOffset="16795.8517">8663 14562 41 0,'0'0'51'15,"0"0"-2"-15,0 0 0 0,0 0 12 16,0 0-16-16,0 0 6 0,0 0 3 0,0 0 2 16,0 0 3-16,0 0 3 0,0 0-4 0,0 0-2 15,0 0 4-15,0 0-5 0,0 0 1 0,0 0 0 16,0 0 0-16,0 0 4 0,0 0-3 15,14-1 0-15,-14 1 0 0,0 0-6 0,9-3-1 16,-9 3 0-16,11 0-6 0,-6-1-1 16,-5 1 1-16,12 0-7 0,-8-3 1 0,3 3-6 15,0 0-3-15,2-2 4 0,-2 2-2 0,0-2-3 16,1 0-3-16,1-1-3 0,-1 3-2 16,2 0 0-16,-3-4-4 0,0 4-2 0,-1-2 2 15,3 0-2-15,-1 1-2 0,-1-1 1 16,-1 0-3-16,-1 2-1 0,2-2 0 0,-7 2-4 15,10-2 2-15,-10 2-3 0,7-1 1 0,-2 0-1 16,-5 1 2-16,5-2-3 0,-5 2-4 16,0 0-3-16,7 0-6 0,-7 0-5 0,0 0-2 15,0 0-4-15,9 0-12 0,-9 0-7 16,0 0-3-16,0 0-10 0,0 0-14 0,0 0-3 16,8-2-18-16,-8 2-11 0,0 0-9 0,0 0-12 15,0 0-267-15,0 0 129 0,0 0 86 16</inkml:trace>
  <inkml:trace contextRef="#ctx0" brushRef="#br0" timeOffset="19801.1651">9477 14191 89 0,'0'4'78'0,"0"-4"3"0,0 0-12 0,0 0-5 16,0 0-4-16,0 0 5 0,0 0-4 0,0 0 0 15,0 0 0-15,0 0 1 0,0 0-5 0,0 0-1 16,0 0-1-16,0 0-1 0,0 0 0 16,0 0-5-16,0 0-3 0,0 0-3 0,0 0-4 15,19-11-6-15,-14 7-2 0,-2 1-4 16,3-3-2-16,-2 1-4 0,3 0-3 0,-1-4-3 16,-1 1 0-16,4 0-2 0,-2-1-3 0,0 0-4 15,1-1 4-15,-1-1 0 0,-1 3-5 16,3-4 1-16,-4 1-1 0,5-3 0 0,-1 2-2 15,-4-1-1-15,5 1 0 0,-3 0-3 16,-1 0 2-16,0 1 12 0,-2 1-13 0,1 1 2 16,-2 0-3-16,1 3 2 0,1-1 2 0,-4 2 1 15,2-2 0-15,0 2 4 0,0 1 0 16,-2-2-2-16,2 2 4 0,-2-1 1 0,-1 5 6 16,0-8-12-16,0 8 1 0,-1-9 3 15,-2 5 2-15,3-1 0 0,0 5-8 0,-4-7 13 16,4 1-10-16,0 6 2 0,-3-7-2 0,0 3-2 15,3 4 3-15,-3-6-3 0,0 3-1 0,3 3-5 16,-4-7 5-16,4 7-3 0,-3-3 2 16,3 3-4-16,0 0 0 0,-4-7 1 0,4 7-3 15,0 0 0-15,-3-3 0 0,3 3-3 16,0 0 12-16,0 0-7 0,0 0 10 0,-2-6-10 16,2 6-6-16,0 0 4 0,0 0-9 0,-2-6-8 15,2 6-1-15,0-8 0 0,0 8 0 16,-3-5 2-16,3 5-3 0,-4-9-1 0,1 3 7 15,3 6 11-15,-3-12-9 0,0 6-1 16,-1-1 0-16,2-3 0 0,-3 1 10 0,1 0-2 16,0 0 0-16,1 2-3 0,-1 0 8 0,2 1 0 15,2 6 3-15,-4-11 4 0,1 6-2 16,3 5-7-16,-4-9-1 0,3 4 1 0,1 5 2 16,-3-7 4-16,3 7 11 0,-6-6-3 15,6 6 3-15,0 0 4 0,-1-6 1 0,1 6 3 16,-5-5 2-16,5 5-4 0,0 0-2 0,0 0 2 15,0 0-1-15,-6-5-2 0,6 5-1 16,0 0 1-16,0 0-2 0,0 0-2 0,0 0-1 16,0 0-1-16,0 0 0 0,0 0-2 0,0 0-2 15,0 0 19-15,-2-7-16 0,2 7-4 16,0 0 1-16,0 0-4 0,0 0 12 0,0 0-8 16,0 0 0-16,-6 17-3 0,6-8 0 0,0-9 1 15,-2 13 2-15,0-6-4 0,2 1 2 16,-1-1 3-16,-2 4 1 0,0-1 2 0,0 2 2 15,3-2-4-15,0 3 0 0,-4 0 1 16,4-2 0-16,-3 2-3 0,0-1 10 0,3 0-4 16,0 0-2-16,0 1 1 0,-1-3-3 0,-1 5 0 15,-2 0-2-15,3-3-2 0,1 1 1 16,-3 1 2-16,2-1 2 0,-1 2-4 0,1-2 5 16,-1 0-1-16,2 1 1 0,-3-1-2 15,3 2 1-15,-1-2-2 0,1-1 0 0,-1 1 3 16,-1 1-2-16,2-3-2 0,-1 2 0 0,-2-1 3 15,1 0-3-15,1 0-1 0,1 1 2 0,-3-3 6 16,1 5-6-16,0-7 3 0,-1 6-2 16,2-5-3-16,-2 4 0 0,3-5 4 15,0 2-1-15,0-2-1 0,-1 4 0 0,-1-1-1 16,0-2 1-16,0 4-4 0,2-3-2 0,-3-3 0 16,3 2-1-16,-1 1 0 0,-1-3 1 0,1 2-2 15,-1-1 0-15,1 0 3 0,-2-2-2 0,1 3 2 16,0-3-3-16,1 3 1 0,-1-3 1 0,1 1-2 15,1-1-1-15,-3 3-2 0,3-3-2 16,0 1 0-16,-3 1 2 0,2-2-2 0,-1 1-2 16,2-1 3-16,-1 3-6 0,-1-4 2 0,1 2-1 15,-2-2 1-15,3 1 0 0,0-6 1 16,0 9 3-16,0-4-4 0,0-5 1 0,-3 8 2 16,3-8-2-16,-1 6 4 0,1-6-3 15,-2 6 2-15,2-6-2 0,0 4 4 0,0-4 6 16,0 0-8-16,-1 7-2 0,1-7 0 0,0 0 0 15,0 0 0-15,0 0-3 0,0 5 0 16,0-5 0-16,0 0 1 0,0 0-3 0,0 0-1 16,0 0 2-16,0 0-1 0,3 5-1 15,-3-5 6-15,0 0-4 0,0 0 3 0,0 0 0 0,0 0 1 16,0 0-1-16,0 0 1 0,0-24 11 16,0 15-8-16,1 1-2 0,-1-6 2 0,2 1-1 15,-1 1 4-15,-1-6-1 0,4-1-3 16,-1 0-3-16,-1 0-6 0,-1 0 9 0,5 0-1 15,-3-4 3-15,0 3-1 0,5-1 0 0,-5 3 4 16,2 0-4-16,-2-3-3 0,3 2 3 16,-2 2 6-16,3-1-5 0,-3 2 4 0,1 3 1 15,-1 0 0-15,0 2 4 0,-1-1 1 16,3 4 0-16,-1-1-4 0,-2-1 15 0,0 2-14 16,0 3 2-16,-2-2 0 0,2 2-2 0,0-2 4 15,-2 6 3-15,2-4-6 0,-3 5-1 16,3-8 4-16,-3 8-2 0,3-8 8 0,-3 8-8 15,2-4-1-15,-2 4-1 0,3-6-4 0,-3 6 2 16,1-4 3-16,-1 4-4 0,0 0 3 0,2-5-1 16,-2 5-3-16,0 0-1 0,4-4-2 15,-4 4-2-15,5-4 0 0,-5 4 3 0,1-5 2 16,-1 5-3-16,0 0 2 0,0 0 1 16,6-4 3-16,-6 4-2 0,4-3-2 0,-4 3-2 15,0 0 3-15,8-4 0 0,-5 1 0 0,-3 3 2 16,0 0-4-16,7-2 1 0,-7 2-1 15,0 0 4-15,9-4 7 0,-9 4-8 0,0 0 0 16,8 0 3-16,-8 0-2 0,0 0 2 16,9 0-1-16,-9 0-1 0,0 0-1 0,10 0 0 15,-10 0 1-15,8 4-4 0,-8-4-1 0,10 2-1 16,-6 3 2-16,-1-2 1 0,3 1-2 16,-2-2-7-16,-1 3 16 0,2-1-10 0,0 0 0 15,-3 1-4-15,1-1 0 0,1 0 1 16,-2 2-1-16,4-2 2 0,-3 1 2 0,-2-1-3 15,2 4 2-15,1-4 1 0,-3 2-1 0,2 2-2 16,-3-3 0-16,3-1 4 0,-3 2-2 16,3 1 1-16,-2-2 0 0,-1 2-2 0,0-1 6 15,0 0-4-15,0-1-1 0,0 2 2 0,0 0 3 16,-1-2-3-16,-2 2 3 0,3-1 0 16,-3 0-3-16,2-3 2 0,-1 1 1 0,-1 4-1 15,-2-5-6-15,4 3 2 0,-2-4 13 0,0 3-11 16,0 0 0-16,3-5-6 0,-7 8 0 15,4-4 2-15,3-4 0 0,-8 5-6 0,2-1 6 16,6-4 0-16,-7 5 1 0,7-5 1 16,-9 4 5-16,5 0-2 0,4-4 1 0,0 0-7 15,-11 5-1-15,11-5 10 0,-9 3-13 0,9-3 3 16,-8 2 0-16,8-2-3 0,0 0 5 16,-13 2 0-16,13-2 3 0,-11 3-6 0,11-3 5 15,-9 0-1-15,9 0 6 0,-11 4-13 16,11-4 4-16,-10 4 0 0,10-4-2 0,-9 1 4 15,9-1 0-15,-12 3 0 0,12-3 4 0,-7 3 1 16,7-3 2-16,-7 2 0 0,7-2-1 0,0 0 1 16,-11 4-4-16,11-4 5 0,0 0-1 15,0 0-2-15,-9 1 14 0,9-1-7 0,0 0-3 16,0 0 8-16,0 0-9 0,0 0 7 16,0 0-3-16,0 0-15 0,0 0 15 0,0 0 2 15,0 0 4-15,0 0-3 16,0 0-1-16,0 0 1 0,0 0 13 0,0 0-10 15,0 0-12-15,0 0 6 0,0 0-4 16,0 0 3-16,0 0-1 0,0 0 2 0,0 0-3 16,0 0-1-16,31-5 1 0,-31 5 3 0,9-4-6 15,-9 4 1-15,11-4 1 0,-11 4 2 16,11-1 0-16,-5-1-2 0,1 0 3 0,-3-2 0 16,-4 4-2-16,12 0-3 0,-12 0 7 15,10-1 7-15,-10 1-6 0,12 0 1 0,-12 0-2 16,13 0 1-16,-7 1 2 0,-6-1-4 0,12 3-1 15,-9 0 0-15,3-1-4 0,-2-1 16 16,4 2-12-16,-3 1 1 0,-1-1 3 0,0 0 3 16,-1 1-3-16,3 0 2 0,-3-1 1 15,1 2-2-15,0-2-3 0,-1 2 6 0,-2 1-5 16,2-3 4-16,3 4-2 0,-3-4-1 0,-1 0-1 16,1 4 0-16,-3-7-3 0,3 9 3 0,-3-9-1 15,4 7-1-15,-1-2 2 0,-3-5-2 16,4 8-2-16,-2-2 0 0,-1-3 0 15,-1 3 0-15,0-6 2 0,6 3-1 0,-5 3 0 16,2-1 0-16,-3-1-1 0,0-4 2 0,3 4 6 16,0 1-5-16,-3-5-1 0,1 6 0 0,-1-6-3 15,4 7 3-15,-4-7 1 0,3 6 1 16,-3-6-1-16,4 3 0 0,-4-3-2 0,2 7 0 16,-2-7-3-16,3 3 2 0,-3-3 2 15,1 7 3-15,-1-7-3 0,4 5 3 0,-4-5-4 16,3 5 1-16,-3-5-2 0,3 2 2 0,-3-2 0 15,0 0 1-15,3 6 0 0,-3-6-3 16,0 0 1-16,0 0 0 0,7 5-3 0,-7-5 4 16,0 0-2-16,0 0 2 0,4 2 0 15,-4-2 1-15,0 0-4 0,0 0 4 0,9 0-2 16,-9 0-3-16,0 0 3 0,0 0 2 0,0 0-1 16,14-2-3-16,-9 0 2 0,-5 2-6 15,9-5 6-15,-5 3 0 0,2-2-1 0,0 0-3 16,0 0 4-16,0 1-1 0,-1 0 0 0,0 0-5 15,1 2 6-15,-1-4-6 0,2 1 4 16,-1 1 1-16,-2 0-2 0,1 0 10 0,0-1-4 16,1 1-8-16,-3-1 1 0,2 2-3 0,-5 2 0 15,7-6 0-15,-7 6-5 0,8-5-5 16,-6 3-4-16,-2 2-2 0,7-3-7 0,-7 3-7 16,3-4-16-16,-3 4-7 0,6-5-18 15,-3 3-17-15,-3 2-14 0,1-6-284 0,-1 6 130 16,3-1 86-16</inkml:trace>
  <inkml:trace contextRef="#ctx0" brushRef="#br0" timeOffset="20653.6925">9151 14797 42 0,'0'0'72'15,"0"0"-2"-15,0 0 2 0,0 0-7 0,0 0 16 16,1-4-8-16,-1 4 7 0,0 0-5 0,4-3-3 16,-4 3-1-16,7-4 3 0,-4 3-5 15,-3 1 2-15,7-4-1 0,-1 2-2 0,-2 0-4 16,3 1-2-16,0-1-4 0,0 0 3 16,2 0-6-16,-3 0-3 0,9 2 1 0,-4-4-5 15,5 4 1-15,-3-2 0 0,2-1 0 0,-1 2-5 16,2 0-3-16,-1-2 3 0,2 3-10 15,2-2-2-15,2 0-2 0,-3 1-4 0,3-3-1 16,-1 4-3-16,3-4-2 0,-2 3 0 16,0-2 1-16,0-2-4 0,-1 5 2 0,0-3-3 15,3 1 2-15,-3-3-2 0,-1 4-1 0,-2-2 1 16,-1 0-2-16,2 2 0 0,-2 1 1 0,-1-3-2 16,1 1 6-16,-1 1-8 0,-2-1 4 15,4 2 0-15,-4-1 1 0,1 0-1 16,0-1-2-16,-4-1-2 0,5 1-1 0,-3 2 1 15,-1-1-3-15,-4 1-3 0,3-2 1 0,1 2-5 16,-2-1-2-16,-1-1-3 0,-2 1-3 0,4 1-1 16,-10 0-6-16,11-1-3 0,-5 1-4 15,-6 0-3-15,10 0-6 0,-5-3-10 0,-5 3-12 16,7 0-17-16,-7 0-16 0,0 0-18 16,6 3-29-16,-6-3-22 0,7 0-398 15,-7 0 184-15,0 0 124 0</inkml:trace>
  <inkml:trace contextRef="#ctx0" brushRef="#br0" timeOffset="21496.3468">9387 15211 47 0,'0'0'69'16,"1"1"5"-16,-1-1-2 0,0 0 5 0,0 0-2 15,0 0 1-15,0 0-9 0,0 0 7 0,0 0-13 16,0 0 3-16,0 0 0 0,0 0-6 0,0 0-3 15,0 0-7-15,0 0-5 0,0 0-6 0,0 0-1 16,0 0-3-16,3-15 2 0,0 8-3 16,-3 2-2-16,3-3 4 0,-2 3 2 15,2-2-8-15,0 0 2 0,2-4 2 0,2 2-5 16,-2 0-3-16,0 0 0 0,1-2-5 0,2 1 3 16,-1 1-8-16,-1 3 1 0,3-4 2 0,0 4-3 15,-3-1 2-15,4 0-3 16,-1 0 1-16,0 1-1 0,0 1-1 0,-2 1 3 15,4 1 1-15,-1-1-5 0,-1 1 6 16,-2 2-4-16,1 1 1 0,-2-2 2 0,1 2 3 16,0 2 3-16,0-1-4 0,0 4 2 15,-1 0 1-15,-2 3 3 0,3-1-8 0,0 4-2 16,-4-1 2-16,1 2 0 0,-4-2-3 0,4 4-3 16,-1-2 4-16,-1 2-2 0,-1 1-4 15,-1-1 3-15,0 1-3 0,-1 1 3 0,-1 3-6 16,1-3 0-16,-1 0-4 0,-2 1-1 0,1 1 2 15,0-4-7-15,-1 3 0 0,0-4-1 16,-3 1 0-16,3 0-1 0,-1-2 1 0,1-1 4 16,0-2-2-16,1-2 4 0,-1 2-2 15,1-3 2-15,0 0-2 0,2-2 1 0,-2 2-2 16,2-1-5-16,-1-1-2 0,1-1 2 0,-1 0-6 16,2-3-3-16,-4 5-2 0,4-5-8 15,0 5-4-15,0-5 1 0,-2 5 3 0,2-5-6 16,0 0 6-16,0 0 4 0,0 0 1 0,0 0-3 15,0 0-8-15,2-18-8 0,1 11-10 16,-3 7-8-16,3-14-8 0,-2 4-9 0,2 1-7 16,3-4 3-16,-2 4-9 0,0-5-5 0,3 3-232 15,-3 1 108-15,1-3 74 0</inkml:trace>
  <inkml:trace contextRef="#ctx0" brushRef="#br0" timeOffset="22505.4246">9902 15032 45 0,'0'0'79'16,"0"0"-5"-16,9 0-14 0,-9 0-8 15,7 0 0-15,-7 0-13 0,6 0 3 0,-6 0-1 16,5 2 2-16,-5-2-4 0,0 0 0 15,7 3 1-15,-7-3-4 0,3 1 2 0,-3-1-1 16,0 0-7-16,0 0 0 0,7 2-8 0,-7-2-1 16,0 0 1-16,5 1-7 0,-5-1-3 15,4 2 10-15,-4-2-11 0,0 0 2 0,0 0-1 16,0 0 3-16,0 0-4 0,5 2 8 16,-5-2-12-16,0 0 4 0,0 0-3 0,0 0-4 15,0 0 10-15,0 0-4 0,0 0-2 0,0 0-5 16,0 0 1-16,0 0 3 0,0 0-2 15,0 0-5-15,0 0-2 0,0 0 3 0,0-8-9 16,0 8 5-16,0 0 0 0,-5-5 15 0,5 5-12 16,-4-5-4-16,1 0 5 0,0 2-3 15,3 3 0-15,-6-3 5 0,3-1 0 0,-1 1-5 16,4 3 8-16,-8-4-7 0,2 1 5 0,2 0-4 16,0 1 6-16,-2-1 2 0,0-1 0 15,1 4 7-15,-1-1 2 0,3-2-4 0,-4 2-5 16,7 1-3-16,-11-1 0 0,5 1 2 15,6 0-2-15,-11 1-1 0,5-1 2 0,0 1-1 16,6-1 2-16,-11 3-4 0,6-2 4 0,-1 2 5 16,0-2-5-16,1 1-1 0,-1 0 1 15,2-1 1-15,-2 4 0 0,3-2 1 0,-1-2 5 16,0 3-3-16,-2 0-1 0,2-1 2 0,1 3 1 16,-1-1 3-16,1 1-5 0,-1-1 3 15,-1-1-1-15,1 5-2 0,2-4-1 0,-1 2 3 16,1-1-2-16,-1 2 4 0,2-1-3 15,-2 0-1-15,2-2-3 0,-1 5-2 0,1-3 5 16,-2 2 1-16,0 0-4 0,3 0-1 16,0-2-1-16,-1 1 2 0,-1 2-3 0,1-1 3 15,1 0-1-15,0-1 2 0,-2 0-3 0,2 1 2 16,-2-2 0-16,-1 2-3 0,3-2 1 16,0 2-1-16,0-2 1 0,0 1-1 0,0 0-2 15,0 0 2-15,0 1 1 0,3-3 0 0,-3 3-1 16,2-2 4-16,0 0-4 0,-2 4-1 15,0-5 2-15,1-1 0 0,1 4-4 0,-1-3 1 16,2-1 1-16,0 3 2 0,-2-2 0 16,2-1 0-16,-1 2 1 0,0 0-1 0,1-4-3 15,0 5-1-15,1-7 2 0,-1 7 3 16,-1-3-6-16,2-1 2 0,-3 0 1 0,2-1 1 16,0 3 2-16,0-2-4 0,-2-1 0 0,5 1 2 15,-3-1-2-15,1-1-1 0,-2 4 3 0,3-3-1 16,-2 1-3-16,1-2-1 0,-1 2 3 15,0-2-1-15,1 3-2 0,-1-3 2 0,2 1 3 16,-2 1-5-16,0-3 5 0,1 3-1 0,-1-2-6 16,1 0 3-16,0-1 0 0,3 3 1 15,-4 0-2-15,0-4-4 0,4 2 1 0,-7-2 1 16,10 0 2-16,-4 0-1 0,1 0-1 16,-7 0-5-16,11 0 3 0,-4 0 4 0,0-2 1 15,0 2-2-15,0 0 1 0,2-2 0 0,-1-1 1 16,1 0-3-16,1 0 3 0,-3 1-1 15,4-2 0-15,-1 0-3 0,0 1 0 0,1 0 1 16,-2 0-4-16,0-1 1 0,1 1-10 16,-4 0-2-16,3 1-6 0,-2 1-12 0,1-2-23 15,1 0-24-15,-2-1-32 0,-3 2-358 0,4 2 156 16,-2-5 106-16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294.6079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15:29:16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10006 6586 32 0,'0'0'47'0,"0"0"0"0,0 0-5 0,0 0 2 15,0 0-1-15,0 0-1 0,0 0-7 0,0 0-6 16,0 0 1-16,0 0 9 0,0 0 3 15,0 0-4-15,0 0-5 0,0 0 8 0,0 0-2 16,0 0 3-16,0 0 4 0,0 0 3 0,0 0 2 16,0 0-3-16,0 0-1 0,0 0-2 15,0 0 0-15,0 0 0 0,0 0-2 0,0 0 2 16,0 0-1-16,0 0-1 0,0 0-3 16,0 0-2-16,0 0 0 0,0 0 0 0,0 0-6 15,0 0 10-15,0 0-11 0,0 0-3 0,0 0 1 16,0 0-4-16,0 0-1 0,0 0 0 0,0 0-2 15,0 0-4-15,0 0 1 0,0 0-4 16,0 0 2-16,7-9 2 0,-7 9-5 16,0-5 9-16,0 5-10 0,1-6-1 0,0 0-1 15,-1 6 0-15,0-7-4 0,0 1 0 0,0 2 5 16,2-4-7-16,-2 3-2 0,2-1-3 0,-1-1 0 16,-1 1 0-16,0-3 2 0,0 2-1 15,4 0 0-15,-4 0-1 0,0-2 1 0,1 3 7 16,-1 0-7-16,2-1-2 0,-1-2 2 15,-1 3 1-15,0-2-4 0,0 0 1 0,2 1 1 16,-2 1 2-16,0-1-3 0,0-1-4 0,1 2 2 16,-2-3 1-16,1 2-2 0,0 1 3 15,0-1 2-15,0 1-7 0,-2-5 6 0,2 7-2 16,0-5 4-16,-1 4 0 0,-1-3-1 16,1 3-1-16,1-3 4 0,-4 2 1 0,4 1 1 15,0-3 0-15,0 3-2 0,-3-2-4 0,1 1 2 16,2 0 4-16,-1 0 5 0,0 0-9 15,-2 0 2-15,3 2-3 0,-3 0 2 0,2-2-3 16,-2 0 3-16,0 1 0 0,2-1-3 16,-1 4-2-16,-1-4 7 0,-2 2-5 0,2-2-7 15,2 2 6-15,-2-1 3 0,0 1-2 0,-1 1 3 16,1-2 2-16,0 2 0 0,-1 0 0 16,-1-3-3-16,0 2-3 0,1 1 4 0,-1-2-1 15,1 1 0-15,1 1 2 0,-2 0-1 16,2-1 2-16,-3 1-2 0,2 1-1 0,0-3 1 15,1 3-3-15,-3-3 1 0,2 3-2 0,1-2 2 16,-4 4 0-16,3-5-3 0,0 2 2 16,-2 2 3-16,2-3-1 0,1 3 0 0,-2-3 1 15,0 3-2-15,1-3-6 0,-2 4 14 0,2-4-10 16,-2 2 3-16,6 2-2 0,-8-3-2 16,3 0 2-16,1 2 2 0,4 1-4 0,-8-3 4 15,2 2-2-15,6 1 0 0,-11-4 0 0,11 4 3 16,-10-1-3-16,10 1 2 0,-10 0-1 15,4-3 2-15,6 3-1 0,0 0 1 0,-14 0-1 16,14 0 0-16,0 0-2 0,-14 3-1 16,14-3 1-16,-11 0 0 0,11 0 1 0,-9 1-3 15,9-1 10-15,-10 2-11 0,10-2 3 0,-11 2 3 16,7 2-2-16,-2-4-1 0,6 0 2 16,-8 4 0-16,1-1 2 0,1-1-4 0,0 2 1 15,1 0 3-15,0-3-3 0,0 3 5 16,-2 1-5-16,0-3 2 0,2 3 0 0,-2-3-1 15,0 3-1-15,1-1 2 0,1 0-1 0,-1 0 3 16,1 2 0-16,-1-2-2 0,-1 0 0 16,1 1 0-16,2 1 2 0,-3-3-1 0,0 4-1 15,0-1-2-15,1 0 1 0,2-2 2 16,-3 3 4-16,1 0-6 0,-2 2 1 0,2-2 0 16,0 1 1-16,-1-1-3 0,0 3 2 0,2-3-3 15,-1 2 1-15,1 0 2 0,0-2-2 0,-1 2-1 16,-2 0 1-16,4 0 1 0,-2 0-2 15,2-2 3-15,-2 1-2 0,2-1-2 16,1-2 3-16,-3 4-2 0,4-5 0 0,-3 2-1 16,3 2 5-16,-1-1-3 0,0-1 0 0,-3 0-3 15,5 3 2-15,-3-5-2 0,1 2 3 0,0 2-3 16,3-3-2-16,-3 3 0 0,3-8 0 16,-4 13-3-16,1-7 4 0,0 2 0 0,0 3-2 15,0-4 2-15,1 2 1 0,-2 1-5 16,1 1 6-16,0 1-2 0,0-3-2 0,0 1 2 15,0-1-2-15,-1 2 2 0,4-1 1 0,-3-1 1 16,3 0-1-16,-1 1-1 0,-1-3-1 16,1 5 8-16,1-1-1 0,-3 1-5 0,1-3 1 15,2 0-2-15,0 0-2 0,2 2 0 16,-4-3 2-16,4 0 0 0,-2 2-2 0,0-3 1 16,3 7 3-16,-2-4 0 0,1-4-1 0,-1 3-1 15,1-1 3-15,-1 5-3 0,2-6-2 16,-2 1 2-16,4 2-5 0,-4-2 0 0,-1-1 2 15,4 0-1-15,3 1 1 16,-4 1-2-16,1-4 2 0,-1 3 3 0,0-3-2 16,1 2 3-16,-1-1-3 0,0-1 1 0,1 0 8 0,-2-1-8 15,3 2 2-15,2 1-2 0,-4-2 0 16,1 0-2-16,2-3-1 0,-6-2 4 0,10 11-3 16,-6-9 1-16,3 2 0 0,-4 0-2 0,4 0 1 15,1 1 2-15,-3 0-2 0,2-1 6 16,0 0-2-16,2 1 0 0,0-1 4 0,-2-1-3 15,-1 0 2-15,0 0-4 0,2 2 6 0,-2-4-3 16,2 0 0-16,0 2-2 0,0 1 3 16,-1-4-8-16,0 0 7 0,0 2-3 0,0 1 3 15,2-3-3-15,-9 0-2 0,11 4-2 16,-11-4 3-16,17-3 3 0,-10 3-4 0,2-1 1 16,-9 1 1-16,12-3 0 0,-3 1 0 0,-9 2 1 15,11 0 0-15,-1-4 2 0,-5 1-2 16,1 1 2-16,1 2-4 0,-1-8 3 0,2 7-3 15,-2-4 3-15,0 1-2 0,-1 0 1 16,3-1 4-16,-1 1-3 0,1-1 5 0,-4 0-3 16,2 0 0-16,0 2 0 0,-1-3 3 0,1-1-1 15,-2 2 0-15,5-1 8 0,-4-1-8 16,2 1-1-16,2-1-4 0,-4 0 2 0,2-2 3 16,0 4-2-16,-1-4-1 0,3 2 1 15,-2 1-3-15,-1-3 3 0,0 5 0 0,0-7 2 16,3 4-3-16,-4-1 0 0,2 1 1 0,0-2-1 15,0 2 2-15,-1 0-3 0,0-2 1 16,2 2 1-16,-4 1 2 0,2-2-4 0,1 2 4 16,-1-2 0-16,-1 3 0 0,0-3-3 0,-1 3 3 15,2-1-1-15,-2 2-1 0,2-5-5 16,-2 3 7-16,3-1-3 0,-3 1 0 0,0-3 3 16,1 1-1-16,-1 3-1 0,0-3-1 0,-1 2-1 15,4-2 2-15,-3 0-3 0,0 2-1 16,1-4 3-16,-1 0 0 0,0 2-1 0,2 1-1 15,-5 0 1-15,3-2 3 0,1 1-4 16,-2 0 0-16,1-1 2 0,0 2 1 0,-1-5-3 16,4 2-2-16,-3 1 1 0,0-3 1 0,1 3-2 15,-4-3 0-15,5 4-2 0,-2-2 5 16,-1-3-4-16,2 4 2 0,-2-3-7 0,0 1 3 16,3-2-3-16,-3 0 0 0,-2 1-1 15,3-1-3-15,-1 0-1 0,0 0-2 0,2-3-2 16,-2 2 2-16,0 1 0 0,0-4-1 0,1 4 2 15,-1-1 0-15,0 1 0 0,0 0-3 16,-2 1 2-16,2-2-2 0,1 4 3 0,-3-2 3 16,2 0 6-16,-1 0-4 0,-1 2-1 0,1 0-1 15,-1 2 0-15,-1 3 0 0,0 0 5 16,3-2 4-16,-3 2-4 0,1-1 0 0,-1 6 6 16,2-8-2-16,-2 3-2 0,0 5 1 15,1-6 2-15,-1 6 1 0,0-7 1 0,0 7-2 16,2-4-1-16,-2 4 3 0,0 0-2 0,1-6 1 15,-1 6-2-15,0 0 5 0,0 0 0 16,0-5 1-16,0 5-2 0,0 0-5 0,0 0 8 16,0 0-3-16,0 0 4 0,0 0-1 15,0 0-1-15,0 0 2 0,0 0-1 0,0 0 2 16,0 0-2-16,-10 19 1 0,9-14 0 0,-1 1 1 16,-1 1 2-16,-1-1-3 0,0 2 7 15,1 0 2-15,0 1-4 0,-1 0 3 0,0 1 0 16,-2 0 2-16,1 2 3 0,-1 0-2 0,3 0 2 15,-1 1-5-15,-2 0 7 0,-1-4-2 16,3 5 1-16,-1-1-3 0,-1-3 3 0,1 4-1 16,0 0-1-16,0-1 0 0,1-2 4 0,-2 2-2 15,1-1 2-15,1-1-1 0,1 0-1 16,-3 3-3-16,3-4 1 0,0 2 1 0,-1 0-5 16,1-3 0-16,-1 2-3 0,0 0-4 15,0-1 4-15,2-3-2 0,-1 4 2 0,-1-1 0 16,4-3-4-16,-3 5 1 0,0-3-1 0,-2-1 0 15,4 1 2-15,-3 0-3 0,3-1-5 16,-3 4 4-16,3-5 2 0,-2 1-3 0,1 3 0 16,-2-1 2-16,1-2-6 0,0 0 7 15,-2 0-1-15,2 1-2 0,2-4 0 0,-2 4 2 16,1-4 3-16,-2 3-4 0,3-2-1 0,-1 2-2 16,1-3 0-16,-2 3 5 0,3-2 4 15,-3 1-9-15,3 1 4 0,-1-1-4 0,-1-3 0 16,-1 3 1-16,3 0 2 0,-2-3-5 15,2 3 3-15,-2 1 0 0,2-5 9 0,0 2-8 16,-2 1-7-16,3 2 6 0,-2-4 0 0,1 1 3 16,0 0-6-16,-2 0 3 0,2-1-4 0,0 2 3 15,0-6 1-15,-1 9-3 0,1-2 2 16,0-3-3-16,1-1 6 0,-1 1-3 0,2 0 2 16,-1-1-1-16,-1 3-1 0,1-2-4 15,1 1 5-15,0-2 0 0,0 0-1 16,-1 1 2-16,2-1 1 0,0 2-1 0,0-4 1 0,0 3 1 15,-2-1-1-15,3-1 1 0,1 1 0 16,-1 1-3-16,0-1 2 0,2-1 1 0,-2 2 1 16,0 1-3-16,-1-4 3 0,4 3 0 15,0-4-3-15,-1 4-3 0,-1-4 1 0,3 2-1 16,-1 1 2-16,-7-3-2 0,14 4 1 0,-7-4 3 16,-3 2-5-16,4 0 2 0,-8-2 2 15,13 0-2-15,-7 1 1 0,-6-1-1 0,14 2 2 16,-10 0-2-16,-4-2-2 0,14 0 2 15,-14 0-1-15,9 0 1 0,-9 0 0 0,11 0 0 16,-11 0-1-16,9 0 2 0,-9 0-1 0,5 2 0 16,-5-2 1-16,0 0 1 0,0 0-4 15,14 0 3-15,-14 0-2 0,0 0 4 0,0 0 1 16,9 0-1-16,-9 0 0 0,0 0-3 16,0 0 5-16,7-2-1 0,-7 2 0 0,0 0-1 15,10-4 0-15,-10 4 2 0,7-1-4 0,-7 1 6 16,7-2-4-16,-7 2 2 0,9-5 0 0,-5 4-3 15,3-4 2-15,-7 5-1 0,8-4-2 16,-2 0 2-16,1-1-4 0,1 0-1 16,-2 1 1-16,1 3-2 0,-1-3-4 0,0-1-4 15,0 1 5-15,-1 1-9 0,0-2-10 0,-5 5-13 16,9-6-14-16,-2 2-8 0,-3 0-26 0,3 0-17 16,-1-1-37-16,0 1-381 0,-2-1 173 15,-3-1 116-15</inkml:trace>
  <inkml:trace contextRef="#ctx0" brushRef="#br0" timeOffset="3302.2501">10358 5953 18 0,'0'0'65'0,"2"-6"-3"16,-2 6-2-16,2-7-2 0,-2 7-1 0,3-2 0 15,-3 2 7-15,0 0-2 0,1-9-5 16,2 5 5-16,-3 4-3 0,3-5-2 0,-3 5 0 16,4-9 2-16,-1 7-7 0,-2-3-4 15,2-1 2-15,-1 1-2 0,2 1-5 0,0-1-5 16,-1 0 4-16,4-2-8 0,-3 1 5 0,2-1-3 15,-2 1-1-15,-1 0-1 0,4-3-2 16,-3 2 0-16,3 0 4 0,-4-1 1 0,3 1 0 16,1 0-3-16,-3-3-3 0,-1 2 5 15,3 0-1-15,-2-1-4 0,2-2-2 0,-4 3 0 16,4-1 1-16,-2-1-5 0,0 1 1 0,1 0-2 16,0-4 1-16,0 3-5 0,-4-2-1 15,7 2-1-15,-2 0 0 0,-3 1-3 0,1-4 0 16,0 3-3-16,2-3 0 0,-3 0-1 15,2 0 4-15,0 3-5 0,-4-2 3 0,3 2-2 16,-1-3 1-16,0 2-4 0,0-2 3 0,-2 1 0 16,2 0-1-16,-1 0-1 0,2-1-2 15,-3 2 3-15,-1 0 1 0,0 2-5 0,1-4-2 16,1 0 1-16,-1 0 2 0,-1 0-3 16,0 0 6-16,0 1-2 0,0-2-1 0,2 3 2 15,-4-1-4-15,1 0 1 0,1-1-7 0,-2 0 1 16,1-1 5-16,1 3-6 0,-1 0 1 0,-2-1 1 15,2 1 0-15,-2-1-2 0,1 0 0 16,2 3 1-16,-1-4 1 0,-2 1-1 0,0 1-4 16,2 0 1-16,-1 0 1 0,-2 0 0 15,4-1 0-15,-3 4 1 0,0-3-1 0,2 3 2 16,-3-4 1-16,0 3-3 0,1-2 4 0,1 2 0 16,-2 2 1-16,3 0 0 0,-1 1-3 15,-1-1 2-15,2 1 1 0,-3 0-4 0,4 0 0 16,0 0-5-16,0 6 3 0,-5-8 5 15,5 2-4-15,-2 4 2 0,2 2 2 0,-3-9-2 16,3 9 3-16,-1-6 1 0,-1 6-2 0,2 0-3 16,0 0-3-16,-3-8 9 0,3 8-5 15,0-1-1-15,0 1 2 0,0 0-3 0,-4-5 1 16,4 5 1-16,0 0-2 0,-3-5 0 16,3 5 1-16,0 0-1 0,0 0 2 0,0 0 0 15,0 0-2-15,-3-3 0 0,3 3 0 0,0 0-1 16,0 0 3-16,0 0-1 0,0 0 1 15,0 0 1-15,-8 9 0 0,4-4-2 0,2-1 1 16,0 0 1-16,-1 4 1 0,1-3 1 16,-1 2 1-16,-1 0 0 0,1-3-2 0,-1 7 1 15,0-4-3-15,-2 3 0 0,2 0-3 0,-2 0 6 16,2 2-1-16,0-3-1 0,-1 0 0 0,0 2-1 16,1 0 0-16,-2 1-1 0,3-2-1 15,-3 1 2-15,2 0 2 0,-2 2-3 16,0-1 3-16,3-1 0 0,-3 1 0 0,3-1-2 15,-1 0 0-15,0 0 0 0,-1 1 3 0,1-3 0 16,0 2-1-16,1 1-2 0,0-3 3 0,-1 2-3 16,1 0 3-16,-2 0-1 0,3-1-1 15,1 0-1-15,-3 1 2 0,1-3-2 0,0 2 0 16,2-1 0-16,-4 2 1 0,2-2 1 16,1-1 3-16,0 0 1 0,1 2-3 0,-4-3 3 15,4 2 1-15,-3 2 0 0,3-5-2 0,-1 1 2 16,-1 2-2-16,2-2 0 0,-2 1-3 15,3-1 1-15,-3 3 0 0,1-3-2 0,1 1 2 16,-3 0-3-16,4 1 5 0,-1-4-3 16,-2 4 1-16,1-1-1 0,1-1-3 0,-1 3 3 15,-1 0 2-15,0 0-2 0,1-4 0 0,-1 2 1 16,-1 2-1-16,4-2 1 0,0-2 0 16,-1 2 0-16,-2 1-3 0,1-3 3 0,1 2-1 15,-2 0 2-15,3-1-5 0,-1 1 6 16,-2 0-2-16,3-2-2 0,-2 2 2 0,2 1 0 15,-2-2 4-15,-1-1-5 0,3 1-2 0,0 0 4 16,0 2-4-16,-1-3 3 0,1 3-4 16,0-3 10-16,-2 2-8 0,4 0-1 0,-2-2 2 15,0 2-1-15,0 0-4 0,0 2 5 16,1-2-1-16,-1-1-4 0,0 0 3 0,0 2-1 16,0-3 0-16,3 3 3 0,-3-5-4 0,2 5 2 15,-2-3 0-15,2 1 0 0,-1 2 1 16,1-4-1-16,-2 4-1 0,1-4 7 0,-1 3-7 15,3-3 2-15,-2 0-2 0,1 1 0 16,1 1 2-16,-2-3-1 0,-1 2 0 0,3-1 0 16,0 1-2-16,0-2-3 0,0 3 7 0,-2-5-4 15,1 2-1-15,1 0 2 0,0 1 1 0,-1-2-1 16,-1 1 1-16,3 1-1 0,-3-4-1 16,3 4 1-16,-3-2 0 0,-1-3 7 0,4 5-8 15,-4-1-1-15,3-3 1 0,-1 3-3 16,-2-4 4-16,6 4-4 0,-6-4 2 0,6 5 0 15,-6-5 0-15,4 5-1 0,-1-1 0 0,-3-4 1 16,6 2 0-16,-2 0 2 0,-4-2 1 16,9 5-2-16,-4-4 2 0,-5-1-2 0,9 5 2 15,-3-5-2-15,-2 3 1 0,-4-3 1 16,12 4 0-16,-7-3-2 0,-1 4 2 0,2-5-3 16,-6 0 2-16,14 3 1 0,-9-1-2 0,1-1-1 15,0 2 3-15,-6-3-5 0,11 1 3 16,-7 2 1-16,-4-3 0 0,12 0 3 0,-12 0-2 15,11 1 1-15,-11-1-2 0,8 2 3 16,-8-2-2-16,12 0 2 0,-12 0-4 0,11 0 2 16,-11 0-3-16,10-2 1 0,-10 2 0 0,11-1 1 15,-5-2-3-15,-6 3 0 0,12-5-5 16,-6 3 2-16,0-1 1 0,0-2-1 0,2 4 1 16,-4-3 1-16,8-2-1 0,-7 0 2 15,3 2 0-15,0-2-3 0,-1 1 3 0,-1-2-1 0,2 0 6 16,-1-1-6-16,-1 3 0 0,-1-4 2 15,1 4-3-15,2-4 3 0,-2 5 0 0,0-5 0 16,1 2-3-16,-1 1 1 0,2-5 0 16,-4 7-2-16,5-5-3 0,-4 2-1 15,4 0 3-15,-2-1-2 0,0-1-1 0,-1 3 0 16,-1-2 0-16,1-1-1 0,-1 1 2 0,-2 1 0 16,2 3 4-16,-3-4-1 0,1 2 1 0,0 0 1 15,0-1 2-15,-3 2 0 0,4-2 0 16,0 1 2-16,-4 2-2 0,2-1 3 0,-1-2-4 15,-1 1 2-15,0 6-4 0,0-10-3 16,0 3 2-16,-1 2 1 0,1-2-2 0,-2 3 0 16,1-3 5-16,1 7 1 0,-3-10 2 0,3 6-4 15,-4-2 2-15,4 6 0 0,-1-7-4 16,1 7-4-16,-3-9 6 0,1 7 1 0,-1-2-1 16,3 4 2-16,-4-5 1 0,1 1-5 15,3 4 6-15,-7-9 0 0,3 8 9 0,4 1-4 16,-7-4-2-16,3-1 1 0,4 5 0 0,-7-4-3 15,7 4 3-15,-8-3-1 0,8 3-2 16,-8-2 1-16,8 2-2 0,-7-4 3 0,7 4-1 16,-6-3-2-16,6 3 1 0,-5-3 6 0,5 3-5 15,0 0-3-15,-10-3 1 0,10 3-2 16,-6-1 4-16,6 1 0 0,-8-3-2 0,8 3-1 16,0 0 3-16,0 0-2 0,-12 0 0 15,12 0-1-15,0 0 2 0,0 0-1 0,-12 0-4 16,12 0 3-16,0 0 1 0,-10 0 0 15,10 0 1-15,0 0-1 0,-7 3 0 0,7-3-3 16,-11 0 6-16,11 0-1 0,0 0-2 0,-9 3 1 16,9-3 0-16,-6 2 8 0,6-2-10 15,0 0 1-15,-8 5 2 0,8-5-1 0,-9 1-1 16,5 2-1-16,4-3 1 0,-10 5 0 0,10-5 2 16,-6 4-2-16,6-4 0 0,-9 2-2 15,6 1 2-15,3-3 0 0,-6 5-2 0,2-2 1 16,4-3 1-16,-7 6 3 0,2-2-3 0,5-4 1 15,-8 5 0-15,5-1-1 0,-1-2 2 16,4-2-3-16,-4 7 3 0,1-3 1 0,3-4-3 16,-4 5 3-16,1 0 0 0,3-5 0 0,-6 6-1 15,5-2 0-15,1-4 1 0,-6 9 0 16,5-6 1-16,1-3-2 0,-6 5 0 0,6 0 1 16,0-5-3-16,-3 6 0 0,3-6 3 15,-4 8-1-15,1-4-2 0,3 0 2 0,0-4-2 16,-1 9 1-16,1-9 1 0,-4 7-5 15,2-2 4-15,2-5 1 0,-1 6-1 0,1-6-2 16,0 7 1-16,-2-4 0 0,2-3 2 0,-2 9-1 16,0-7 0-16,2-2-1 0,-3 6-2 15,3-6 5-15,-1 7-4 0,1-7 3 0,-3 7-5 16,0-4 1-16,3-3 1 0,-1 7 1 0,1-7 10 16,0 5-11-16,0-5 2 0,-3 5 0 15,3-5-1-15,-3 5 0 0,3-5-1 0,-4 4 5 16,4-4-5-16,0 0 2 0,0 7-4 15,0-7 3-15,-3 3-3 0,3-3 3 0,0 0-2 16,0 0 2-16,-3 7 0 0,3-7-1 0,0 0 0 16,-1 5 2-16,1-5 0 0,-3 4-1 15,3-4 0-15,0 5 0 0,0-5 0 0,0 0 2 16,-1 8 0-16,1-8-1 0,-5 5-4 0,5-5 5 16,-1 5-2-16,1-5 1 0,-3 4-3 15,3-4 1-15,-3 4 1 0,3-4 1 0,-1 5-2 16,1-5 3-16,0 0-4 0,-3 9 5 15,3-9-3-15,-2 3-1 0,2-3 1 0,0 7 1 16,0-7 0-16,-6 4 7 0,6-4-8 0,0 0-1 16,0 5 1-16,0-5 2 0,-2 4-3 15,2-4-1-15,0 0 5 0,-3 5-2 0,3-5-4 16,-1 4 6-16,1-4-5 0,0 0 2 0,-3 7-1 16,3-7 1-16,0 0-2 0,0 0 2 15,-1 7 6-15,1-7-12 0,0 0-5 0,0 0-11 16,-3 2-13-16,3-2-13 0,0 0-6 15,0 0-12-15,0 0-27 0,-2 2-14 0,2-2-47 16,0 0-347-16,0 0 167 0,0-13 110 0</inkml:trace>
  <inkml:trace contextRef="#ctx0" brushRef="#br0" timeOffset="7501.5691">10814 6498 46 0,'0'0'67'0,"0"0"-5"16,0 0 1-16,0 0 1 0,0 0-1 0,0 0 2 16,0 0 0-16,0 0-3 0,0 0-5 15,0 0-1-15,0 0-2 0,0 0-2 0,0 0-1 16,0 0-3-16,0 0 2 0,0 0 1 0,0 0 1 16,0 0-2-16,0 0 5 0,0 0 0 0,0 0-1 15,0 0 0-15,0 0-1 0,0 0 1 16,0 0-1-16,0 0-3 0,0 0-4 15,0 0 4-15,0 0-8 0,0 0-2 0,0 0-3 16,0 0-1-16,0 0-6 0,0 0-1 0,0 0-1 16,0 0-2-16,0 0-2 0,0 0-4 0,0 0-4 15,0 0 4-15,0 0-3 0,0 0 0 16,0 0 1-16,0 0 0 0,0 0 3 0,0 0 5 16,0 0-3-16,0 0-2 0,0 0-2 15,23-4 3-15,-23 4-2 0,7 1-2 0,-7-1 3 16,0 0 1-16,0 0-5 0,15-1 4 0,-15 1-5 15,12 0 0-15,-12 0-2 0,14-2 0 16,-7 2 2-16,0 2-2 0,-7-2 3 0,17-2-2 16,-9 2 1-16,1 0 2 0,1 0-2 15,1 0 1-15,1-2-3 0,0 0 0 0,1 2-2 16,0-2 2-16,-2 2-3 0,-1-1-1 0,4 1 2 16,-3 0-3-16,-1 0 0 0,6 0-3 15,-5 0 5-15,2 0 0 0,-2 0 3 0,3 0-4 16,0 0-1-16,-2-1 1 0,3 1-2 15,-2 0-2-15,1 0-1 0,0 0 3 0,-1 0 0 16,1 0-2-16,-4 0-2 0,5 0 1 16,-3 0 1-16,2 0-2 0,-14 0-3 0,20 0 1 15,-9 0 3-15,-11 0-5 0,16 0 2 0,-16 0 1 16,15 1-2-16,-8-1 1 0,-7 0 1 16,16 0-3-16,-16 0 1 0,11 1-2 0,-11-1 0 15,0 0 3-15,15 2-3 0,-15-2 2 0,9 0-2 16,-9 0 2-16,0 0 0 0,0 0-1 15,13 0 0-15,-13 0 0 0,0 0 0 0,0 0-4 16,0 0 3-16,0 0-3 0,13 0-3 16,-13 0-4-16,0 0-3 0,0 0-5 0,0 0-5 15,0 0-8-15,0 0-6 0,0 0-8 0,9 2-8 16,-9-2-10-16,0 0-9 0,0 0-15 16,0 0-19-16,0 0-13 0,0 0-28 0,0 0-473 15,0 0 207-15,0 0 138 0</inkml:trace>
  <inkml:trace contextRef="#ctx0" brushRef="#br0" timeOffset="8536.6481">11093 6247 21 0,'1'-3'36'0,"1"0"3"0,-2 3-11 0,4-6 12 15,-4 5-13-15,0 1-1 0,1-6-3 0,0 2-3 16,1 0-6-16,-2 4 3 0,3-5 0 16,-2 1 6-16,1 0-11 0,-2 0-1 0,0 4 0 15,1-6-6-15,2 2 7 0,-3 4-3 16,3-4-1-16,-2 3-2 0,-1 1 0 0,0-4-2 16,2-1 7-16,-2 5 0 0,1-4 7 0,-1 4-6 15,0 0-3-15,0-4 12 0,0 4-8 16,0 0 5-16,0 0 0 0,3-4 1 0,-3 4 2 15,0 0 3-15,0 0-2 0,3-1 2 16,-3 1-2-16,0 0 7 0,0 0-1 0,0 0-3 16,0 0-4-16,0 0 2 0,0 0 0 15,0 0-4-15,0 0-4 0,0 0-2 0,0 0 3 16,0 0 6-16,0 0 1 0,0 0-4 0,0 0 2 16,0 0 3-16,0 0-3 0,0 0 8 15,0 0-2-15,0 0 3 0,0 0 0 0,0 0 4 16,0 0 6-16,0 0-1 0,1 9-2 0,-1-5-3 15,0 1 0-15,0-5 0 0,-1 8-6 0,1-3 1 16,1 1-1-16,-1 2-3 0,0-2 0 16,0 2-3-16,-1 1 1 0,1-1 1 15,0 0-1-15,-2 3 0 0,2 0 2 0,-1 1-3 16,-2-1-2-16,3 1 4 0,0-3-4 0,-1 3 3 16,-1-1-6-16,1 3 3 0,-1-4-2 0,1 4-1 15,-2-3-2-15,3 3 1 0,-1-3 2 16,-2 0-2-16,0 0-4 0,3 1 6 15,-2 1 1-15,1-1 0 0,0 2-3 0,-3-1-2 16,4-1 1-16,-2 1 1 0,1 1-5 16,-1-4-1-16,2 2 1 0,-1 3-3 0,-2-4 1 15,3 2-3-15,0-1 2 0,-1 2 4 0,-1-1 0 16,2-3 0-16,-1 2-1 0,-1 3 0 0,2-5 0 16,0-1-2-16,-1 3-1 0,-2-2-2 15,3-1 3-15,0 0-3 0,0 0 0 0,0 0 0 16,0-2-1-16,-1 0 2 0,1 1-1 0,0-1 1 15,-2 0-2-15,2-3-1 0,-1 3-1 16,1 0 0-16,0-4-1 0,0 4 0 0,0-7 2 16,0 6-4-16,-2-2 4 0,4-1-2 15,-4 2 0-15,2-5 1 0,0 4 1 0,0-4-5 16,-1 5 4-16,1-5-9 0,1 4-1 16,-1-4-2-16,0 0-5 0,-1 5-10 0,1-5-8 15,0 0-9-15,-4 2-5 0,4-2-14 0,0 0-16 16,0 0-10-16,0 0-33 0,0 0-25 15,0 0-397-15,0 0 181 0,-11-10 120 0</inkml:trace>
  <inkml:trace contextRef="#ctx0" brushRef="#br0" timeOffset="11218.1275">12205 5592 9 0,'0'0'34'0,"0"0"2"0,0 0-4 16,0 0 5-16,0 0-7 0,0 0 8 15,0 0-9-15,0 0 4 0,0 0-8 0,0 0 9 16,0 0-6-16,0 0-1 0,0 0 15 16,0 0-9-16,0 0 0 0,0 0 3 0,0 0-5 15,0 0-3-15,0 0 5 0,0 0 9 0,0 0-12 16,0 0 2-16,0 0-7 0,0 0 3 16,0 0-5-16,0 0 4 0,0 0-4 0,0 0 4 15,0 0-2-15,0 0 0 0,0 0-1 0,0 0 11 0,0 0-16 16,0 0 2-16,0 0 3 0,0 0-5 15,0 0 3-15,0 0-5 0,0 0-2 0,0 0 2 16,0 0 5-16,0 0-5 0,0 0-5 16,0 0 5-16,0 0-2 0,0 0 3 0,0 0-4 15,0 0 3-15,0 0-2 0,0 0-4 0,0 0-4 16,0 0 3-16,0 0-6 0,0 0-1 16,0 0 2-16,0 0-5 0,-7-4-3 0,7 4 1 15,-6-4 0-15,6 4 0 0,-5-5-6 16,5 5 1-16,-9-4 1 0,9 4-1 0,-10-3-5 15,6 0-2-15,-2 1 12 0,6 2 0 0,-11-1-7 16,6-4 6-16,5 5 0 0,-12-4 2 16,8 3 1-16,-2-2 5 0,6 3-8 0,-11 0-2 15,5-4 5-15,6 4-3 0,-8-2 2 16,8 2 4-16,-10-3-6 0,10 3 5 0,-11-2 0 16,11 2 2-16,-7 0 0 0,7 0-3 0,-9-3-2 15,9 3 7-15,0 0-2 0,-14 0-3 16,14 0 2-16,0 0-4 0,-11 0 1 0,11 0 5 15,0 0-4-15,-10 1-3 0,10-1 4 16,0 0 4-16,-13 0-2 0,13 0 0 0,-7 2 1 16,7-2 4-16,-7 2-8 0,1 1 3 0,6-3 1 15,-7 6 4-15,7-6-2 0,-8 3-3 16,3-2-2-16,1 2-2 0,0 3 1 0,-3-3 3 16,4 0-1-16,-1 1 6 0,0 1-3 15,-2-2 1-15,2 4-1 0,-2-3-3 0,2 3 3 16,0-5 2-16,-1 3 2 0,0-1-10 0,0 3 5 15,0-3 3-15,2 3-1 0,-1-2-1 16,1-1-2-16,-1 3-1 0,-1-1-4 0,1-2 5 16,3 2-3-16,-2 1 1 0,0-2 1 15,-1-1-3-15,1 2 3 0,0-2 3 0,0 5-5 16,1-5 1-16,0 1-1 0,-1-1 2 0,0 2 0 16,2 1-1-16,0-2 1 0,-1 0 0 15,1 0-2-15,-1 3 1 0,1-2 0 0,-3-3-2 16,4 2 3-16,-3 1-8 0,2-1 11 15,-1 2-7-15,1-2 1 0,-1 0 0 0,1 1 4 16,-2 1-2-16,3-2 2 0,-1-1-3 0,-1 1-1 16,-1 1 3-16,3-1-3 0,-1 2 2 0,1-3-1 15,-3 0 1-15,3 1-2 0,-1 1 2 16,-1-3-4-16,2 2-1 0,-1 1 2 16,1-2 0-16,-3 0 3 0,3 0 1 0,0 1-4 15,0-1 3-15,-1 0 1 0,1 1-2 0,1 1 4 16,-1-2 1-16,0 0-4 0,-1 1-1 0,2-1 1 15,-1 1-1-15,3 1-1 0,-3-2 2 16,0 1 0-16,1 2-1 0,-1-5 4 0,2 5-2 16,-1-3 2-16,-1 2-4 0,1-2 3 15,1 1-2-15,-1-1 3 0,-1 1-2 0,2-1-1 16,1 0-2-16,-3 1 3 0,1 1 2 0,-1 0-3 16,4-4 3-16,-2 4-4 0,1 1 2 15,-2-3-1-15,3 2 3 0,-1-2-1 16,0 0 1-16,1 2-2 0,-2-1-1 0,2-1 0 15,0 2 3-15,-1 0 0 0,0-3-2 0,1 4-4 16,0-4 3-16,-1 1 1 0,1 2-3 0,-1-3 4 16,1-1-2-16,-1 3 1 0,0-1 2 15,0 1 0-15,1-5 2 0,-1 4-5 0,1-2 3 16,0 3 1-16,-1-3-2 0,1 2 2 16,-1-3-5-16,0 4 1 0,1-1 3 0,2-3-5 15,-3 2 3-15,-1-1 2 0,1 1-3 0,0 0 2 16,0 0-2-16,1 0 1 0,-4-3-3 15,6 4-1-15,-2-4 5 0,-4 0 2 0,7 6 2 16,-4-6-5-16,-3 0 5 0,6 3-4 16,-3-3-1-16,-3 0-3 0,7 3 3 0,-4 0 3 15,-3-3-1-15,6 2 0 0,-3 0-2 0,-3-2-1 16,7 0 2-16,-7 0-2 0,6 1 1 16,0 3 2-16,-6-4 3 0,8 0-6 0,-8 0-2 15,7 0 4-15,-7 0 1 0,9 0 2 16,-9 0 0-16,7 0-2 0,-7 0-2 15,8 0 2-15,-8 0 0 0,7 0-2 0,-7 0 2 16,9 0 0-16,-9 0-4 0,7 0 3 16,-7 0 3-16,8 0-7 0,-8 0 0 0,7 0 0 15,-2-4 0-15,-5 4 3 0,7-1 1 16,-7 1-3-16,8 0 1 0,-8 0 0 0,7-2-2 16,-3 0 1-16,-4 2-2 0,6 0 0 0,-6 0 4 15,7-3-4-15,-7 3 3 0,6 0-3 16,-6 0 0-16,7-3 3 0,-7 3 2 0,6 0-2 15,-6 0 0-15,5 0-1 0,-5 0-1 16,5-3 0-16,-5 3 0 0,8 0 0 0,-4-5 0 16,-4 5 1-16,7-1 1 0,-5-2-2 0,-2 3 0 15,4-1 0-15,-4 1-1 0,6-3-1 0,-6 3 6 16,5-3-5-16,-2 0 1 0,-3 3 4 16,7-3-6-16,-7 3 0 0,6-3 2 15,-6 0-2-15,4 0-2 0,-1-1 3 0,0 1 0 16,1-1 1-16,-1 0-3 0,2 1 0 0,0 1 3 15,-2-2 2-15,2-1-5 0,-1 1 1 0,1-1 2 16,-1 0-4-16,3 1 3 0,-3 0 2 16,2-1-3-16,-2 1 3 0,0-2-5 15,1 3 2-15,-2-2-1 0,2 1 2 0,-1 3 0 16,-1-2 2-16,0-2-4 0,0 4 0 0,1-4 3 16,-4 5 3-16,4-4-3 0,-4 4 1 0,6-4-1 15,-5 1 2-15,-1 3 3 0,4-2-5 16,-4 2-1-16,3-5 1 0,-3 5-4 0,0 0 1 15,2-2-3-15,-2 2-5 0,0 0-4 16,0 0-10-16,0 0-6 0,0 0-6 0,0 0-11 16,0 0-10-16,4-6-13 0,-4 6-12 0,0 0-6 15,3-1-13-15,-3 1-12 0,0 0-266 16,0 0 126-16,0 0 86 0</inkml:trace>
  <inkml:trace contextRef="#ctx0" brushRef="#br0" timeOffset="12669.1369">11651 6397 11 0,'0'0'56'0,"0"0"11"0,0 0-7 15,0 0 8-15,0 0-7 0,0 0-1 16,0 0 1-16,0 0-2 0,0 0 7 0,0 0-9 15,0 0-4-15,0 0 0 0,0 0-7 0,0 0-1 16,0 0 0-16,0 0-4 0,0 0-1 0,0 0 4 16,0 0 3-16,0 0 1 0,0 0-3 15,0 0-6-15,0 0 2 0,0 0-1 0,0 0-5 16,0 0-4-16,0 0 3 0,0 0-1 16,0 0 0-16,0 0 0 0,0 0 1 0,0 0-1 15,0 0 8-15,0 0-9 0,0 0 1 0,0 0-2 16,0 0-4-16,23-2 1 0,-23 2-1 15,7-3-2-15,-7 3-3 0,8 0-1 0,-8 0-1 16,10-2 0-16,-10 2-1 0,12-2-1 16,-6 0 0-16,-6 2-4 0,12-2 2 0,-5 2-2 15,-7 0 1-15,14 0-2 0,-8 0 5 0,1-3 0 16,-7 3 0-16,15-2-1 0,-8 2 1 16,-7 0-2-16,15-2 0 0,-7 2 1 0,-8 0-1 15,14 2-2-15,-5-4 2 0,-9 2-2 16,15 0 2-16,-6-2-3 0,-9 2-3 0,16 0 1 15,-10 0-2-15,4 0 2 0,-10 0 0 16,15 0-3-16,-7-3-1 0,-8 3 0 0,14 0 1 16,-4 0 2-16,-10 0-1 0,15 0-4 0,-9 3 2 15,4-3-1-15,-10 0-2 0,13 0 0 16,-6-3 0-16,-7 3 7 0,15 0-5 0,-15 0 0 16,14 3-2-16,-5-3 4 0,-9 0-3 15,14 0 3-15,-7 0-1 0,0 0 0 0,3 0-3 16,-10 0 2-16,16 0-1 0,-7 0-1 0,0 2 1 15,-2 0 1-15,3-2-2 0,0 0 1 16,-2 0-1-16,1 2-1 0,-9-2 1 0,18 0-2 16,-9 0 2-16,-1 3-2 0,2-3-4 15,-2 0 8-15,-8 0-3 0,17 0 1 0,-10 0 0 16,-1 0-4-16,-6 0 2 0,18 2 1 0,-18-2-2 16,13 0 1-16,-7 2 0 0,-6-2 0 15,12 0 2-15,-6 0 1 0,-6 0-5 0,13 2-2 16,-13-2 2-16,9 2 2 0,-9-2 0 0,15 0 2 15,-15 0 0-15,11 0-3 0,-11 0 2 0,0 0-3 16,17 0-1-16,-17 0 2 0,12 0 1 16,-12 0-1-16,12 0-1 0,-12 0 1 0,13 2-1 15,-13-2 2-15,14 0 0 0,-14 0 1 16,13 0-3-16,-13 0 3 0,13 1-1 0,-13-1-1 16,14 2-1-16,-14-2 2 0,11 0-2 15,-11 0 2-15,11 0-1 0,-11 0-2 0,13 0 2 16,-13 0 1-16,0 0-2 0,17 0-1 0,-17 0 0 15,13-2 0-15,-13 2 2 0,10 2-1 16,-10-2-3-16,0 0 4 0,15-2-2 0,-15 2 1 16,0 0 0-16,0 0 3 0,14 0-3 15,-14 0 0-15,0 0 1 0,0 0 0 0,10-1-1 16,-10 1-2-16,0 0 0 0,0 0-4 0,0 0-4 16,0 0-8-16,0 0-5 0,0 0-5 15,0 0-4-15,0 0-6 0,13 0-10 0,-13 0-4 16,0 0-18-16,0 0-14 0,0 0-18 0,0 0-26 15,0 0-23-15,0 0-426 0,0 0 191 16,0 0 130-16</inkml:trace>
  <inkml:trace contextRef="#ctx0" brushRef="#br0" timeOffset="74131.9777">11976 7188 48 0,'0'0'70'16,"0"0"8"-16,0 0-3 0,0 0-3 15,0 0 12-15,0 0 1 0,0 0 4 0,-7 2 0 16,7-2 3-16,0 0-1 0,0 0-2 0,0 0-2 15,0 0-9-15,0 0 11 0,0 0-9 16,0 0-3-16,0 0-2 0,0 0-3 0,0 0-6 16,0 0 3-16,0 0-10 0,0 0 0 15,0 0-1-15,0 0-3 0,0 0-8 0,0 0-4 16,0 0-2-16,0 0-2 0,0 0-5 0,0 0-2 16,0 0-7-16,0 0 4 0,0 0-2 15,0 0-1-15,0 0 0 16,0 0-6-16,0 0 7 0,0 0-2 0,0 0-3 15,0 0 6-15,0 0-6 0,0 0 4 0,0 0 1 16,0 0-3-16,0 0-1 0,0 0-2 16,0 0 1-16,0 0-1 0,0 0-4 0,0 0 1 15,0 0-4-15,0 0-1 0,0 0-2 16,0 0-3-16,0 0 3 0,0 0-3 0,0 0 0 16,0 0 3-16,0 0-3 0,0 0 8 0,0 0-6 15,0 0 3-15,0 0-3 0,0 0-1 16,0 0 1-16,0 0-2 0,0 0 0 0,0 0 0 15,0 0-2-15,0 0-1 0,0 0 0 16,0 0-2-16,0 0 2 0,9-15 1 0,-9 15 0 16,1-5 0-16,-1 5-2 0,4-5-1 0,-4 5-1 15,3-8-5-15,-1 5 5 0,-2 3 1 16,2-5-1-16,1 0-1 0,-2 4 3 0,-1 1-4 16,5-8-3-16,-4 4 2 0,-1 4-1 0,6-6 2 15,-2 0 2-15,-1 3-5 0,0-4-1 16,0 4 0-16,1-4-1 0,0 2 2 0,0-1-4 15,-2 3 3-15,3-3 2 0,0 1-1 0,-4 1 2 16,5-3 0-16,-2 5-2 0,-3-5 2 16,5 2 0-16,-2-1 0 0,-1 1 0 0,1-2-1 15,1 2 0-15,0-2 2 0,2-1-2 16,-3 3 0-16,1-2 1 0,-1 0-4 0,0 1 4 16,1 1-1-16,-2-1 2 0,5-3-1 0,-3 4-3 15,0-3 3-15,0-1-1 0,0 3-4 16,0-2 6-16,1 3-1 0,-1-4-1 0,0 0 2 15,-2 1-2-15,2 1 0 0,1-1 1 16,-2-2 0-16,2 2 1 0,-1-1-7 0,0-1 8 16,0 1 1-16,1 1-3 0,-1-1 2 0,0-1-3 15,-1 2 4-15,0 2-5 0,-1-3 1 16,0 5 0-16,0-5-2 0,2 4 3 0,-2-4-1 16,-1 5-1-16,1-6 4 0,2 1-1 15,-2 2 0-15,0 1 1 0,-2-2-2 0,2 2-1 16,-1-2 3-16,-1 3-1 0,4-5 1 0,-2 6 0 15,-1-5-3-15,-1 4 2 0,2-4-5 16,-2 5 5-16,2-2 0 0,-1-2 0 0,-2 3-3 16,3-2 1-16,-2 1 1 0,0-2-1 0,1 2 0 15,-1 1 0-15,-1 2 1 0,2-6 1 16,-1 4-4-16,-1 0 2 0,0-4-5 0,0 3 4 16,0 3-3-16,0 3 1 0,0-13-4 15,0 7 1-15,0 0-2 0,-3-1-1 0,3 1-3 16,-1 0 3-16,-1-1 3 0,1 1-8 0,0-1 8 15,-1 3 3-15,2-4 0 0,-1 3-2 16,-2-3-1-16,1 3-13 0,-2-1 5 0,3 0 6 16,-2-1-2-16,0 1 4 0,-2-2 0 0,0 0 4 15,1 1-3-15,0 0 1 0,-1 1 1 16,1-2 0-16,1 2 0 0,-2 3-1 16,1-3-2-16,4 6 3 0,-9-7-4 0,8 5 4 0,-4-2 0 15,5 4 2-15,-5-6 0 0,2 3-2 16,3 3-2-16,-6-6 0 0,6 6-3 0,-4-4-3 15,4 4 1-15,0 0 1 0,-4-3-2 16,4 3 2-16,-3-5 0 0,3 5 3 0,0 0-3 16,0 0 0-16,0 0 3 0,-7-1 0 0,7 1-4 15,0 0 0-15,0 0 1 0,0 0-3 16,0 0 2-16,0 0 1 0,-18 3 2 0,18-3-1 16,-3 3 3-16,3-3 0 0,-7 3 3 15,4 1-1-15,3-4-3 0,-5 6 3 0,5-6-3 16,-6 3 1-16,3 0 0 0,-3 0 4 0,6-3-2 15,-4 9-2-15,1-7 4 0,0 4-1 16,0-3-3-16,0 4 4 0,-1-3-1 0,4-4 0 16,-5 9 0-16,2-4 0 0,1 1-4 15,-2-1 7-15,1 2-2 0,0-3 3 0,-1 2-2 16,3 2 0-16,-2-4-3 0,-1 3 1 0,1 1 1 16,0-4-2-16,0 5 2 0,-1-2-2 0,1 0 0 15,0-2 2-15,0 3-2 0,2-2 4 16,-2-3 1-16,2 3-2 0,-2-1 0 15,0 3-1-15,2-4 0 0,-2 0-1 0,3 1 2 16,-3-1 3-16,2 2-2 0,-1-3-4 0,1 3 6 16,-3-2-2-16,4 2 1 0,0-1 0 0,-2 0-1 15,-1 3 1-15,2-2 1 0,-1 0 0 16,1 0-2-16,0 1-2 0,-2-1 5 0,0-1-1 16,2 3-1-16,-2-2-2 0,0 1 3 15,3 0-4-15,-3 1 4 0,2-2-4 0,1 1 3 16,-3 3 3-16,0-5-5 0,2 3 4 0,-1 2-2 15,1-5 0-15,-1 3-1 0,1-3 2 16,-2 3-1-16,1-1 0 0,0 0-1 0,1 2-2 16,-1-2 2-16,0 0 1 0,2-1-1 15,-1 2 2-15,1 0-3 0,-1-1 1 0,0 1 4 16,-1 0-9-16,2-3 2 0,-1 2-1 0,-1 0 1 16,2 2-4-16,0-3 5 0,-1 3 2 15,-1-2-2-15,2 2 0 0,0 0-1 0,-1-3-1 16,1 2 3-16,0-2 2 0,0 2-2 15,-3-2-1-15,3 1-2 0,0-1 2 0,0 3 2 16,0-1 2-16,0-3-2 0,0 3-1 0,0-1-3 16,0 0 6-16,0 2-4 0,-1-3 2 15,1 2 0-15,0-2-1 0,0 2-4 0,0 1 0 16,0-4-1-16,0 3 1 0,0-1-2 16,0 0 0-16,0 2 4 0,0-2 0 0,0 0 2 15,-2-1-2-15,2 3 1 0,0-5 1 0,0 4 0 16,-1 2 0-16,1-5 1 0,0 3 0 0,0 0-2 15,0-1 3-15,-3 1 0 0,3 0-2 16,0-1-1-16,0 0 2 0,0 0-1 16,0 1 1-16,-1 1-1 0,1-9 0 0,0 13 2 15,-3-7-1-15,3 2-2 0,0 0-1 0,0-3 4 16,0 4 0-16,0-3 0 0,0 2 1 0,0 0-4 16,0 1 2-16,3-4-3 0,-6 6 0 15,3-7 1-15,0 4 2 0,0 0 3 0,0-2-4 16,3 3 1-16,-3-4-3 0,0 3-1 15,0-1 5-15,-3 0-1 0,6 2-3 0,-3-4 0 16,0 3 4-16,0 0-7 0,0-2 4 0,0 3 2 16,0-4 1-16,1 3 2 0,-1-2 0 15,3 1-3-15,-3-1 1 0,1 3-1 0,-1-4 1 16,2 4-2-16,-1-4-1 0,-1 3 8 16,3-3-5-16,-2 1 0 0,1 1 1 0,-1-2-2 15,1 1-2-15,1-2 13 0,-2 2-13 0,1-2 1 16,0 0-2-16,1 0 3 0,-3-4-5 15,4 7 3-15,-1-5-2 0,-3-2 1 0,6 6-1 16,-6-6 4-16,5 5 2 0,-5-5-2 16,6 2 0-16,-6-2-1 0,7 2 5 0,-1 1-4 15,-6-3-3-15,0 0-4 0,14-3 4 0,-14 3 2 16,13-2 0-16,-13 2-1 0,12-3-2 16,-6 1 4-16,0-2-2 0,-1 2-2 0,4-2 4 15,-1-1-4-15,-1 0 0 0,2-1-3 16,-1 1 2-16,-1-2 1 0,2 2-6 0,-2-2 2 15,1 3-3-15,1-3 6 0,-3 0-4 0,2 3 1 16,0-1 0-16,-2-3 4 0,1 3-3 0,-1-2-1 16,-2 2 1-16,2 1 1 0,-4-3 3 15,3 3-2-15,-5 4-1 0,8-9-4 16,-5 4 3-16,0 0 4 0,-3 5-2 0,7-9 2 16,-6 4 1-16,1-2-5 0,1 1 4 15,-2 1-4-15,0-3 2 0,0 3-2 0,-1 5 1 0,2-12-2 16,0 5 1-16,-2 1 3 0,0 6 4 15,1-14-1-15,-1 8-1 0,0-1 3 0,0 7-2 16,0-12-4-16,-1 6 6 0,1-2-3 16,-2 3 4-16,0-3 0 0,2 8 1 0,-1-13 3 15,0 8 2-15,0-4 0 0,-2 4 4 0,1-1-1 16,1-1 14-16,-2 3-16 0,2-1 1 16,-2-4-4-16,2 5 3 0,-1-2-3 0,1 1 1 15,-2 1 2-15,0 0-3 0,3 4 12 0,-4-9-9 0,1 6 3 16,3 3-1-16,-3-6-4 0,3 6 2 15,-4-5-3-15,0 1-5 0,4 4 1 0,-4-5 2 16,4 5 2-16,-6-8 5 0,6 8-4 16,-6-2-4-16,6 2 1 0,-7-4-2 0,7 4-1 15,-7-4 1-15,7 4 0 0,-4-3 2 0,4 3-1 16,0 0 0-16,-7-2-1 0,7 2-2 16,0 0-1-16,-5-3 5 0,5 3-5 0,0 0-1 15,0 0 2-15,0 0-4 0,0 0 5 16,-11 0-11-16,11 0 3 0,0 0-1 0,0 0 2 15,0 0 0-15,-14 3 10 0,14-3-10 0,0 0-1 16,-6 0-2-16,6 0-1 0,0 0 4 16,-8 5 12-16,2-5-19 0,6 0 9 0,-5 4-10 15,5-4 4-15,-9 1-1 0,9-1 3 16,-7 4 0-16,7-4 0 0,-7 0-2 0,7 0 7 16,-8 4-1-16,8-4-1 0,-8 0 2 0,8 0-1 15,0 0-2-15,-8 5-1 0,8-5 3 0,-7 0-3 16,7 0 2-16,-10 1-4 0,10-1-3 15,-4 4 2-15,4-4 4 0,0 0-2 16,-12 2-2-16,8 0-8 0,4-2 0 0,-11 4 6 16,7-3 4-16,4-1 0 0,-9 4-3 0,9-4 5 15,0 0 1-15,-12 4 2 0,12-4-6 0,-7 1-3 16,7-1-2-16,-6 4-4 0,6-4-5 16,-9 2-4-16,9-2-3 0,-4 3-13 0,4-3-12 15,-7 1-20-15,7-1-245 0,-4 3 107 16,1-3 70-16</inkml:trace>
  <inkml:trace contextRef="#ctx0" brushRef="#br0" timeOffset="76390.7978">12864 6507 22 0,'0'0'55'0,"0"0"-2"0,0 0-6 0,0 0 3 16,0 0-11-16,0 0-6 0,0 0 13 15,0 0-7-15,0 0 6 0,0 0 2 0,0 0 4 16,0 0 0-16,0 0-3 0,0 0-4 0,0 0 0 16,0 0-5-16,0 0 0 0,0 0-1 15,0 0 10-15,0 0-12 0,0 0 0 0,0 0-2 16,0 0-6-16,0 0 9 0,0 0-1 15,0 0 1-15,0 0-4 0,0 0 1 0,0 0 1 16,0 0 0-16,0 0-2 0,0 0 3 0,0 0 1 16,0 0 2-16,0 0 1 0,0 0-4 15,0 0 1-15,0 0 5 0,0 0-4 0,0 0 1 16,0 0-4-16,0 0-3 0,0 0 1 16,0 0-1-16,0 0 1 0,0 0-4 0,0 0 1 15,0 0-5-15,0 0 0 0,0 0 1 0,0 0-4 16,0 0-1-16,0 0 1 0,0 0-5 0,0 0 1 15,0 0 0-15,0 0-4 0,0 0 1 16,0 0-1-16,0 0 0 0,0 0-1 16,0 0 1-16,0 0 0 0,0 0-3 0,0 0 2 15,4-4 0-15,-4 4-1 0,0 0-4 0,0 0 0 16,0 0-2-16,0 0 0 0,0 0 1 0,0 0-2 16,0 0-2-16,0 0 0 0,0 0 2 15,0 0-2-15,0 0 0 0,0 0 0 0,0 0 2 0,0 0-2 16,0 0 1-16,0 0 1 15,0 0 2-15,0 0-2 0,0 0 2 0,10-1-3 16,-10 1-1-16,0 0 2 0,0 0 1 0,10 0 0 16,-10 0-2-16,0 0-2 0,10 0 3 15,-10 0-1-15,0 0-1 0,11 0 2 0,-11 0 0 16,11 1-2-16,-11-1 3 0,9 3-1 16,-9-3-1-16,10 0 1 0,-10 0 2 0,11 0-4 15,-11 0 2-15,14-3-3 0,-14 3 9 0,14 3-8 16,-8-3-1-16,-6 0 0 0,11 0 0 15,-11 0 1-15,12 0-1 0,-12 0-3 0,11 0 3 16,-4-3-2-16,-7 3 2 0,11 0-2 16,-11 0 5-16,13 3-4 0,-13-3 1 0,11 0-2 15,-5 0-3-15,-6 0 6 0,14 1-2 16,-14-1-3-16,11 2 3 0,-3 0 0 0,-8-2-2 16,12 0 4-16,-12 0-3 0,10 0 2 0,-10 0 1 15,13 2-1-15,-9 0 0 0,-4-2 0 16,10 0 2-16,-10 0-1 0,10 0-2 0,-10 0-1 15,11 0-1-15,-11 0 1 0,11 2 1 0,-11-2 1 16,12 0 1-16,-12 0-3 0,11 0 3 0,-11 0-2 16,10 0-2-16,-10 0 4 0,14 0-1 15,-14 0 1-15,11 0 0 0,-11 0-1 16,12 0 1-16,-12 0-3 0,14 0 0 0,-14 0-1 16,10 0 3-16,-10 0 0 0,8 0-2 0,-8 0 1 15,10 0-1-15,-10 0-1 0,10 0 2 0,-10 0 0 16,0 0 1-16,13-2-1 0,-13 2 0 15,0 0 0-15,0 0 4 0,17 0-3 0,-17 0 0 16,0 0 0-16,11 0 4 0,-11 0-4 16,0 0-2-16,13 2 0 0,-13-2 1 0,0 0 0 15,11 0-1-15,-11 0 1 0,0 0 0 0,0 0 0 16,15 4 0-16,-15-4 4 0,0 0-3 16,0 0 0-16,15-4 1 0,-15 4-1 0,0 0-2 15,12 4 0-15,-12-4-2 0,0 0 3 16,0 0 2-16,13-4-1 0,-13 4-1 0,0 0-1 15,9 4 1-15,-9-4 1 0,0 0-1 0,0 0-2 16,0 0-2-16,0 0 6 0,15 0-1 16,-15 0 0-16,0 0 0 0,0 0 0 0,0 0 1 15,0 0-5-15,0 0 1 0,0 0-1 16,0 0-7-16,0 0-4 0,10 0-6 0,-10 0-13 16,0 0-11-16,0 0-21 0,0 0-19 0,0 0-12 15,0 0-29-15,0 0-30 0,0 0-480 16,0 0 212-16,0 0 140 0</inkml:trace>
  <inkml:trace contextRef="#ctx0" brushRef="#br0" timeOffset="80265.6211">14368 5629 18 0,'1'-5'40'0,"-1"5"0"16,1-9-2-16,1 3 4 0,-1 1-12 0,-1 5-1 15,3-9-4-15,-3 5-1 0,0 4 0 0,3-10-3 16,-2 5 1-16,-1 5-5 0,3-7 7 15,-3 7-1-15,2-9 2 0,-1 5 3 0,-1 4-3 16,0 0 8-16,3-9 4 0,-3 9 3 16,0 0-7-16,0-11 10 0,0 11 1 0,0 0 1 15,0-7 4-15,0 7 3 0,0 0-4 0,0 0-4 16,0-6-2-16,0 6-2 0,0 0 0 16,0 0-2-16,0 0-5 0,0 0 2 0,0 0-7 15,0 0 4-15,3-6-2 0,-3 6 0 16,0 0-5-16,0 0-1 0,0 0 0 0,0 0-2 15,0 0-3-15,0 0 0 0,0 0-1 16,0 0 2-16,0 0-10 0,0 0 5 0,0 0-4 0,0 0 1 16,0 0-2-16,0 0 2 0,0 0-2 15,0 0-2-15,0 0 3 0,0 0 0 16,0 0 5-16,0 0-2 0,0 0 0 0,-7 19-1 16,7-19 2-16,-5 11 0 0,4-5-2 0,-2-3 5 15,0 4-1-15,0-1 0 0,1 0-3 0,-1 3 0 16,-1-1-4-16,0 3 8 0,1-3-1 15,1 3-5-15,-2-2 0 0,-1 0 7 0,3 4-9 16,-1-5 4-16,0 1-2 0,-2 0 2 16,2 1 0-16,0-1-2 0,0 4-1 15,-1-4 1-15,2 0-2 0,-2 2 0 0,0 2-1 16,2-6-2-16,-3 4 2 0,4-2-2 0,-2 3 0 16,0-1-1-16,0 1 0 0,-1-2 1 0,1 1 2 15,0 0 0-15,0-1 0 0,0 3 1 16,-1-4 3-16,2 1-2 0,-1 3-2 0,1-4 1 15,-1 4 0-15,-1-2-1 0,3 1 0 0,-2-2-1 16,1 3 2-16,-1-3-2 0,1 2 5 16,-1 0-2-16,0 0 1 0,2 0 1 0,-2-1 0 15,2 0-2-15,-2-1 3 0,0 2-3 16,0 0 0-16,2-3-2 0,-2 2 0 0,1 0 9 16,-1-2-11-16,2 2 3 0,-2 1 1 15,3-3 0-15,-1 1 0 0,-2-1 1 0,0 2-3 16,2 0-2-16,-2-1 2 0,0-1-2 0,0 3-1 15,2-2 0-15,-2-1 0 0,2 4 0 16,-2-4 5-16,0 1-6 0,0-1 1 0,-1 0-5 16,3 3 5-16,-1-5-3 0,1 3-2 15,-2-1 0-15,0 3 1 0,2-3 2 0,-2 1-2 16,1-1 1-16,2 0 0 0,-1-1 2 0,-2 2-2 16,2-1 3-16,-2-3 0 0,1 5-4 15,1 0 3-15,-1-3 0 0,0 1-1 0,2-2 3 16,-3 2-2-16,2-2 1 0,-1 0 2 0,1 1-2 15,-1 0 2-15,1-1 0 0,1 1-1 16,-4-1 2-16,4 3 0 0,-2-3-4 0,2-1-1 16,-1 3 2-16,-1-2-4 0,1-1 5 15,-2 2-2-15,3-1-2 0,0-1 1 0,-1 2 0 16,-1-3-1-16,2-1 0 0,-1 2-2 0,-2-2 2 16,3-4 0-16,-1 9 1 0,1-4 0 15,0-5-2-15,-2 7 2 0,2-7 3 0,-1 5-3 16,1-5-4-16,0 0 1 0,0 8 1 0,0-8-2 15,0 0 2-15,-1 6 1 0,1-6-3 16,0 0 2-16,-2 3-2 0,2-3 0 0,0 0 2 16,0 0-6-16,0 0 7 0,0 0 0 0,0 6-1 15,0-6-3-15,0 0 3 0,0 0 1 16,0 0-5-16,0 0 3 0,0 0 1 0,0 0-2 16,0 0-1-16,0 0-1 0,0 0 2 15,0 0-1-15,0 0 0 0,0 0-2 0,0 0 1 16,2 6 0-16,-2-6 3 0,0 0 2 15,0 0-3-15,0 0 2 0,0 0-5 0,0 0 1 16,0 0-3-16,0 0-3 0,0 0 6 0,0 0-2 16,0 0 0-16,0 0 1 0,0 0 0 15,0 0 0-15,0 0 1 0,0 0 0 0,0 0-2 16,0 0-2-16,0 0 2 0,0 0 0 16,0 0-2-16,0 0-1 0,0 0 2 0,0 0-2 15,0 0 2-15,0 0 1 0,0 0 0 0,0 0 1 16,0 0-2-16,0 0 3 0,0 0 3 15,0 0-2-15,1-19-1 0,-1 19-2 0,0 0-4 16,-1-9 5-16,1 9 0 0,1-6 1 16,-1 6 0-16,0-8-1 0,1 3 4 0,1 1-2 15,-2 4 1-15,1-10 0 0,-1 5-2 0,0-2 1 16,0 2 1-16,0 5 0 0,0-10-3 16,3 3 2-16,-6-1-1 0,6 2-2 0,-3-1 3 15,1-1-2-15,-1 3-2 0,2-4 4 0,-1 3-3 16,-1-1 2-16,0-3 0 0,3 5 0 0,-3-3 0 15,1 0 1-15,1 2 0 0,-2-3-1 16,1 3 1-16,1 0 0 0,-2-1 1 16,3-1 0-16,-2 2 0 0,0 2-1 0,-1-4 1 15,2 2-3-15,-1-1 1 0,1 3 2 0,-1-2 0 16,1 1 1-16,-2-2-2 0,1 2 1 0,-1 5-1 16,2-11 0-16,-2 4 1 0,2 2 0 15,-1-2-2-15,-1 3 0 0,2-2 1 0,-2 0 1 16,1 0 0-16,2 2-2 0,-3 4-2 15,1-10 6-15,1 3-2 0,-1 1-2 0,1 2 3 16,-1-1-1-16,-1 5 2 0,2-10 3 16,-1 6-2-16,-1 4-3 0,0-9 0 0,3 2 1 15,-3 2 2-15,0-1-3 0,0 6 3 0,1-8-2 16,-1-1-3-16,2 4 3 0,-2 0 1 16,1-1-3-16,-1 0 4 0,0 0-2 0,2 1 0 15,-2-2 0-15,0 2 0 0,1-1-2 0,-2 1 3 16,1 1-1-16,0-1 1 0,0-2 0 15,0 2-5-15,-2-1-2 0,2 1 6 0,0 2 1 16,-1-3 1-16,-1-2 0 0,2 3 0 16,-1 0 2-16,1 0-3 0,-3-2 3 0,3 1-2 15,-1 2-1-15,-1 0 8 0,1-2-5 0,-1 2-3 16,1-1-1-16,1 1 2 0,-2 0-7 16,1-1 7-16,0 2-3 0,-1 0-2 0,1-3 1 15,-2 3 3-15,1-1-1 0,2 4-2 16,-3-3-1-16,1-3 0 0,1 3 2 0,1 3-2 15,-3-5-7-15,0 4 7 0,3 1-1 0,-4-4 0 16,4 4-2-16,-3-5-1 0,1 1 5 0,2 4 1 16,-4-3-1-16,4 3 0 0,-1-6-1 15,1 6 3-15,-6-5-2 0,6 5-2 0,-3-2-1 16,3 2 2-16,-4-5 4 0,1 3-6 16,3 2 1-16,-4-5-5 0,4 5 2 0,-4-2 0 15,-1-1 2-15,3 0-2 0,2 3-2 0,-7-4 4 16,3 3-2-16,2-3-2 0,-2 3 2 15,4 1-1-15,-6-4-1 0,2 0 4 0,4 4-4 16,-7-4 4-16,1 3-5 0,2-2 1 16,4 3-3-16,-9-4 5 0,5 2-2 0,4 2 2 15,-11-4 3-15,7 4-3 0,4 0-1 0,-9 0 2 16,5-4-4-16,4 4 10 0,-7-1-2 16,2 0-2-16,5 1 0 0,-8 0 1 0,8 0 1 15,-7-3 0-15,7 3-1 0,0 0-2 0,-6-2 1 16,6 2 2-16,0 0 0 0,-11 5-1 15,8-5 1-15,3 0 0 0,-5 6 1 0,0-6-1 16,1 0 1-16,1 3-3 0,3-3 8 16,-7 5-5-16,0 0 0 0,4-4-1 0,-1 3-1 15,0 0 2-15,0 0 1 0,-2 1-1 0,-1 0-1 16,3-1 2-16,-3 5-1 0,2-5 2 16,1 1 1-16,-2-1 0 0,3 1-1 0,-3 0 0 15,1-1-2-15,1 2 3 0,1-1-2 16,-1-1 2-16,0 2-3 0,-2 0 3 0,2-2-2 15,1-1 0-15,-1 1-4 0,1 0-2 0,0 0 5 16,0 1 1-16,0-1-1 0,1 0-2 16,0 0-1-16,-2-1 2 0,3 0 0 0,-2 3 1 15,1-1-1-15,0-3-1 0,0 4-3 16,1-1 6-16,-2 1 0 0,1 0 0 0,1-2-1 16,0 0-4-16,-2 1 3 0,3-5 3 15,-5 9-4-15,4-5 3 0,-3 2-3 0,3-3 3 16,-1 3 0-16,1-2-3 0,-1 1 5 0,2-5-3 15,-4 9 0-15,3-5 1 0,-1 1-1 0,-1-1-1 16,3-4 1-16,-1 9 0 0,-1-4 0 16,2-5 7-16,-2 9-8 0,0-4 3 0,-1-1 0 15,3 0-1-15,-1 2 3 0,-3-1-5 0,4 2 3 16,-3-4-1-16,2 3-4 0,-1 0 9 16,1 0-5-16,-1 1-1 0,1-3 1 0,-3 3-3 15,4 0 2-15,0-2 2 0,-2 0-3 16,1 3 1-16,-1-3-2 0,2 4 2 0,0-9-2 15,-4 10 4-15,4-5 1 0,0 2-1 0,0-7-4 16,-1 9 8-16,-1-6-4 0,2 4 1 16,0-7-1-16,-3 9 0 0,3-3-1 0,0-1 1 15,-2 2-5-15,2-2 5 0,-2 1-2 16,2-1 2-16,2 1-3 0,-4 0 2 0,2-6-1 16,0 10 0-16,0-1-2 0,0-3-1 0,0-2 5 15,2 2-2-15,-4 0 2 0,2 3-3 16,2-5 3-16,-2 0-2 0,0-4 3 0,2 11-3 15,-2-7 0-15,0 2-4 0,2-2 2 16,-2-4 2-16,0 9-3 0,1-5 0 0,-1 1 4 16,0-5 4-16,2 8-4 0,-1-4-2 0,-1 2 2 15,3-3 1-15,-3-3-5 0,3 10 2 16,-2-7 1-16,1 3 4 0,-2-6-2 0,0 9-4 16,5-4 9-16,-2-2-6 0,-1 3-2 15,1-1 2-15,0-2-3 0,0 2 1 0,-1-1 2 16,1 2 1-16,-1-2-3 0,0-1-1 0,0 0 2 15,2 1 0-15,-3-1 0 0,2 0 1 0,-2 0 1 16,2 0 1-16,0 1-3 0,-3-1 2 16,0-3-1-16,8 6-1 0,-3-6 2 0,-3 6 0 15,1-5 0-15,0 2-1 0,0-1 0 16,0 1-2-16,0-1 4 0,1 0-1 0,-3 3-1 16,5-5 3-16,-6 0-2 0,4 2 6 15,0 0-4-15,-4-2 1 0,5 2 0 0,-2 0-1 16,-3-2-1-16,0 0 2 0,5 2-2 0,-5-2 2 15,0 0-2-15,7 1 0 0,-7-1 1 16,3 3 0-16,-3-3-3 0,0 0 3 0,6 1-5 16,-6-1 2-16,0 0 4 0,7 0-4 0,-7 0-1 15,7 0 0-15,-7 0 2 0,0 0-3 16,11 0-3-16,-11 0 1 0,6-1-1 0,-6 1 3 16,8 0-2-16,-8 0 4 0,10-3-7 15,-6 2 5-15,1-1 2 0,0 2-1 0,0-2-3 16,-5 2 5-16,5-2 0 0,1 0-3 15,-6 2 1-15,10-1 0 0,-9 0-2 0,5-2 3 16,-6 3-7-16,6-2 8 0,-6 2-1 0,9-2-1 16,-6 0 1-16,-3 2 2 0,7-2-3 15,-4-1 0-15,1 3-2 0,-4 0-1 0,6-4 0 16,-1-1 2-16,-5 5-3 0,9-4 3 16,-5 0-4-16,1-1 9 0,-5 5-8 0,7-5-1 15,-4 1 6-15,2 3-3 0,-1-3 3 0,-1-2-2 16,1 3 2-16,-1-1 1 0,2 0-2 15,-3 0 2-15,1 0-1 0,-3 4 2 0,7-6-3 16,-4 2 0-16,-3 4 1 0,4-7 2 16,-4 7 1-16,4-3-4 0,-4 3 3 0,5-5-1 0,-2 2-2 15,-3 3 1-15,1-6 1 0,-1 6-1 16,4-3 1-16,-4 3 0 0,0 0-2 16,6-6 0-16,-6 6-1 0,3-5 2 0,-3 5 2 15,0 0-3-15,2-2-4 0,-2 2 12 16,0 0-7-16,0 0 0 0,2-6 1 0,-2 6-2 15,0 0 1-15,0 0 1 0,4-5-2 0,-4 5 1 16,0 0-3-16,3-5-2 0,-3 5 3 0,1-5 0 16,-1 5-2-16,2-4 1 0,-2 4-4 15,3-6 0-15,-3 6-3 0,1-6-5 0,-1 6-1 16,0-7-12-16,0 7-11 0,0 0-16 0,0-12-11 16,0 12-14-16,0-8-6 0,0 8-10 15,-1-7-28-15,1 4-33 0,-3-1-401 0,3 4 185 16,-6-6 124-16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0A3B35-AC01-40D3-8BA3-3FB545A29D22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5F9D81-69F0-4AE0-8B94-84C9E066A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08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F9D81-69F0-4AE0-8B94-84C9E066A85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0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C63CCE-BBA7-4753-B7BC-AB203657ADA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105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2B1EE2-FC37-4473-BBB3-51786AC906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86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8556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C978-AFB4-45C8-8A64-B84C223C930B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9E13-ABFE-4F5C-9002-E4BB67A76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18F2-D1B9-4FD5-BFC7-07012338C676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C25-ED4A-4BA7-B1D7-C58300B2E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11EB8-AD69-4464-909A-0EB1494510DA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C554-296E-4FB5-A704-7CD767DD4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4FFCA-5BFB-41BA-9A82-D814040BAFB0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C746-E262-4263-BCA0-EFC9DDDA8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8C52-A3FB-4203-83CF-91897B74F5C5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C298C-129A-4A15-873A-4B210EEF7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30AB-11EE-487B-A00F-8EF17C05B10D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CE881-C33C-4A29-BC37-4F0C41C02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A077-B44B-48A8-8FAA-989E76D09A2B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366BC-70CC-4BF0-B92B-61646AB5E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3856-4431-4A61-A8DE-5F6E0C167BBA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4534-40B2-460D-918D-8C568811C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8FA8-38FD-4878-9F0D-C1D489B3E18B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3DFFA-1F79-4FFF-A432-E5499DFD4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A017-730A-4BB5-91B6-3E3457DBB181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683B7-F762-4407-9F83-FC4F132F3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9015-25EC-4F9D-92D9-60095FEAD258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4386-15AA-4B53-BD24-8DFFE09CA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553241-30D9-47FE-83DE-D06F45281F47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C9B9C6-7F02-4FCF-BE6B-51354E4D7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emf"/><Relationship Id="rId4" Type="http://schemas.openxmlformats.org/officeDocument/2006/relationships/image" Target="../media/image7.png"/><Relationship Id="rId9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rL7DYoGsq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440363" y="3783013"/>
            <a:ext cx="3382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26876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                                       17.11.20</a:t>
            </a:r>
          </a:p>
          <a:p>
            <a:r>
              <a:rPr lang="ru-RU" sz="3600" dirty="0" smtClean="0"/>
              <a:t>УРОК </a:t>
            </a:r>
            <a:r>
              <a:rPr lang="ru-RU" sz="3600" dirty="0"/>
              <a:t>АЛГЕБРЫ В 9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rL7DYoGsq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" y="188640"/>
            <a:ext cx="8964612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Линейная функция (прямая пропорциональность), график - прямая, проходящая через начало координат</a:t>
            </a:r>
          </a:p>
        </p:txBody>
      </p:sp>
      <p:sp>
        <p:nvSpPr>
          <p:cNvPr id="1029" name="TextBox 88"/>
          <p:cNvSpPr txBox="1">
            <a:spLocks noChangeArrowheads="1"/>
          </p:cNvSpPr>
          <p:nvPr/>
        </p:nvSpPr>
        <p:spPr bwMode="auto">
          <a:xfrm>
            <a:off x="2489200" y="3902075"/>
            <a:ext cx="539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0" name="TextBox 18"/>
          <p:cNvSpPr txBox="1">
            <a:spLocks noChangeArrowheads="1"/>
          </p:cNvSpPr>
          <p:nvPr/>
        </p:nvSpPr>
        <p:spPr bwMode="auto">
          <a:xfrm>
            <a:off x="3922886" y="1340768"/>
            <a:ext cx="5221114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900" b="1" u="sng" dirty="0">
                <a:latin typeface="Times New Roman" pitchFamily="18" charset="0"/>
                <a:cs typeface="Times New Roman" pitchFamily="18" charset="0"/>
              </a:rPr>
              <a:t>Свойства функции  </a:t>
            </a:r>
            <a:r>
              <a:rPr lang="ru-RU" sz="2900" b="1" i="1" u="sng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9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D(f</a:t>
            </a:r>
            <a:r>
              <a:rPr lang="en-US" sz="29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= (− ∞; + ∞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   Е</a:t>
            </a:r>
            <a:r>
              <a:rPr lang="en-US" sz="2900" i="1" dirty="0">
                <a:latin typeface="Times New Roman" pitchFamily="18" charset="0"/>
                <a:cs typeface="Times New Roman" pitchFamily="18" charset="0"/>
              </a:rPr>
              <a:t>(f)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= (− ∞; + ∞)</a:t>
            </a:r>
          </a:p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у=0, при х=0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3.  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при  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 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&lt;0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при 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0 .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4. возрастает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на всей 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области определения;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Нечетная,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не ограничена ни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снизу,  ни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сверху;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нет ни наибольшего, ни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наименьшего значения;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непрерывна.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25992"/>
              </p:ext>
            </p:extLst>
          </p:nvPr>
        </p:nvGraphicFramePr>
        <p:xfrm>
          <a:off x="7262539" y="1282483"/>
          <a:ext cx="10223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Формула" r:id="rId5" imgW="406080" imgH="228600" progId="Equation.3">
                  <p:embed/>
                </p:oleObj>
              </mc:Choice>
              <mc:Fallback>
                <p:oleObj name="Формула" r:id="rId5" imgW="40608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539" y="1282483"/>
                        <a:ext cx="102235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18" descr="http://e-science.ru/img/math/func/010306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61" y="1858745"/>
            <a:ext cx="3743325" cy="431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rL7DYoGsq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13"/>
          <p:cNvSpPr txBox="1">
            <a:spLocks noChangeArrowheads="1"/>
          </p:cNvSpPr>
          <p:nvPr/>
        </p:nvSpPr>
        <p:spPr bwMode="auto">
          <a:xfrm>
            <a:off x="250825" y="260350"/>
            <a:ext cx="84629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9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Квадратичная функция, график – парабола, вершина которой лежит в начале координат и которая направлена ветвями вверх</a:t>
            </a:r>
          </a:p>
        </p:txBody>
      </p:sp>
      <p:sp>
        <p:nvSpPr>
          <p:cNvPr id="2053" name="Прямоугольник 14"/>
          <p:cNvSpPr>
            <a:spLocks noChangeArrowheads="1"/>
          </p:cNvSpPr>
          <p:nvPr/>
        </p:nvSpPr>
        <p:spPr bwMode="auto">
          <a:xfrm>
            <a:off x="3922371" y="1628775"/>
            <a:ext cx="5221629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900" b="1" u="sng" dirty="0">
                <a:latin typeface="Times New Roman" pitchFamily="18" charset="0"/>
                <a:cs typeface="Times New Roman" pitchFamily="18" charset="0"/>
              </a:rPr>
              <a:t>Свойства функции   </a:t>
            </a:r>
            <a:r>
              <a:rPr lang="ru-RU" sz="2900" b="1" i="1" u="sng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9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D(f</a:t>
            </a:r>
            <a:r>
              <a:rPr lang="en-US" sz="29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= (− ∞; + ∞);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en-US" sz="2900" i="1" dirty="0">
                <a:latin typeface="Times New Roman" pitchFamily="18" charset="0"/>
                <a:cs typeface="Times New Roman" pitchFamily="18" charset="0"/>
              </a:rPr>
              <a:t>(f)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[0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; + ∞)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у=0, при х=0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при  х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0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4. убывает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− ∞;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0],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возрастает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0; +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∞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5. чётная, ограничена снизу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i="1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наим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= 0, </a:t>
            </a:r>
            <a:r>
              <a:rPr lang="ru-RU" sz="2900" i="1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наиб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- не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существует;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непрерывна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050" name="Object 15"/>
          <p:cNvGraphicFramePr>
            <a:graphicFrameLocks noChangeAspect="1"/>
          </p:cNvGraphicFramePr>
          <p:nvPr/>
        </p:nvGraphicFramePr>
        <p:xfrm>
          <a:off x="7451725" y="1484313"/>
          <a:ext cx="119856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Формула" r:id="rId5" imgW="419040" imgH="228600" progId="Equation.3">
                  <p:embed/>
                </p:oleObj>
              </mc:Choice>
              <mc:Fallback>
                <p:oleObj name="Формула" r:id="rId5" imgW="41904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484313"/>
                        <a:ext cx="1198563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16" descr="http://ru.static.z-dn.net/files/deb/7d1ea60e5d79cb909796d6d59d032b2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12" y="1692275"/>
            <a:ext cx="3875159" cy="447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rL7DYoGsq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1196752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 какие группы можно разделить  все функции?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4544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95725" y="-134938"/>
            <a:ext cx="5429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900" b="1">
                <a:latin typeface="Times New Roman" pitchFamily="18" charset="0"/>
              </a:rPr>
              <a:t>y</a:t>
            </a:r>
            <a:endParaRPr lang="ru-RU" sz="2900" b="1">
              <a:latin typeface="Times New Roman" pitchFamily="18" charset="0"/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296863" y="3429000"/>
            <a:ext cx="84709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4572000" y="214313"/>
            <a:ext cx="0" cy="6643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128000" y="3429000"/>
            <a:ext cx="8096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900" b="1">
                <a:latin typeface="Times New Roman" pitchFamily="18" charset="0"/>
              </a:rPr>
              <a:t>x</a:t>
            </a:r>
            <a:endParaRPr lang="ru-RU" sz="2900" b="1">
              <a:latin typeface="Times New Roman" pitchFamily="18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51577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945063" y="3279775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44475" y="3048000"/>
            <a:ext cx="8640763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44475" y="2697163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58763" y="2332038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28600" y="1981200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44475" y="1616075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28600" y="1249363"/>
            <a:ext cx="8702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28600" y="884238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44475" y="533400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244475" y="198438"/>
            <a:ext cx="8670925" cy="301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198438" y="3779838"/>
            <a:ext cx="8686800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228600" y="4130675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212725" y="4495800"/>
            <a:ext cx="8656638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0" y="4860925"/>
            <a:ext cx="8899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212725" y="5211763"/>
            <a:ext cx="8702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228600" y="5578475"/>
            <a:ext cx="8626475" cy="142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212725" y="5927725"/>
            <a:ext cx="8672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228600" y="6294438"/>
            <a:ext cx="8518525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319088" y="6675438"/>
            <a:ext cx="8658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H="1">
            <a:off x="4906963" y="212725"/>
            <a:ext cx="15875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5273675" y="198438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5622925" y="228600"/>
            <a:ext cx="14288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5989638" y="212725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6340475" y="228600"/>
            <a:ext cx="15875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6705600" y="198438"/>
            <a:ext cx="30163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7056438" y="212725"/>
            <a:ext cx="30162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7437438" y="212725"/>
            <a:ext cx="0" cy="64468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7788275" y="212725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8137525" y="212725"/>
            <a:ext cx="15875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8474075" y="212725"/>
            <a:ext cx="14288" cy="64468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>
            <a:off x="8793163" y="212725"/>
            <a:ext cx="30162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>
            <a:off x="4206875" y="198438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3840163" y="0"/>
            <a:ext cx="0" cy="6645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8" name="Line 40"/>
          <p:cNvSpPr>
            <a:spLocks noChangeShapeType="1"/>
          </p:cNvSpPr>
          <p:nvPr/>
        </p:nvSpPr>
        <p:spPr bwMode="auto">
          <a:xfrm>
            <a:off x="3444875" y="182563"/>
            <a:ext cx="30163" cy="6477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9" name="Line 41"/>
          <p:cNvSpPr>
            <a:spLocks noChangeShapeType="1"/>
          </p:cNvSpPr>
          <p:nvPr/>
        </p:nvSpPr>
        <p:spPr bwMode="auto">
          <a:xfrm>
            <a:off x="3108325" y="182563"/>
            <a:ext cx="15875" cy="64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>
            <a:off x="2759075" y="182563"/>
            <a:ext cx="0" cy="64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1" name="Line 43"/>
          <p:cNvSpPr>
            <a:spLocks noChangeShapeType="1"/>
          </p:cNvSpPr>
          <p:nvPr/>
        </p:nvSpPr>
        <p:spPr bwMode="auto">
          <a:xfrm flipH="1">
            <a:off x="2392363" y="214313"/>
            <a:ext cx="36512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025650" y="198438"/>
            <a:ext cx="1588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3" name="Line 45"/>
          <p:cNvSpPr>
            <a:spLocks noChangeShapeType="1"/>
          </p:cNvSpPr>
          <p:nvPr/>
        </p:nvSpPr>
        <p:spPr bwMode="auto">
          <a:xfrm flipH="1">
            <a:off x="1646238" y="182563"/>
            <a:ext cx="14287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1295400" y="182563"/>
            <a:ext cx="0" cy="64627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5" name="Line 47"/>
          <p:cNvSpPr>
            <a:spLocks noChangeShapeType="1"/>
          </p:cNvSpPr>
          <p:nvPr/>
        </p:nvSpPr>
        <p:spPr bwMode="auto">
          <a:xfrm>
            <a:off x="928688" y="214313"/>
            <a:ext cx="31750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>
            <a:off x="579438" y="182563"/>
            <a:ext cx="14287" cy="6477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7" name="Line 49"/>
          <p:cNvSpPr>
            <a:spLocks noChangeShapeType="1"/>
          </p:cNvSpPr>
          <p:nvPr/>
        </p:nvSpPr>
        <p:spPr bwMode="auto">
          <a:xfrm>
            <a:off x="198438" y="228600"/>
            <a:ext cx="46037" cy="64309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2339975" y="3284538"/>
            <a:ext cx="4359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   -</a:t>
            </a:r>
            <a:r>
              <a:rPr lang="ru-RU" sz="3600" b="1">
                <a:latin typeface="Times New Roman" pitchFamily="18" charset="0"/>
              </a:rPr>
              <a:t>2   </a:t>
            </a:r>
            <a:r>
              <a:rPr lang="ru-RU" sz="3600">
                <a:latin typeface="Times New Roman" pitchFamily="18" charset="0"/>
              </a:rPr>
              <a:t>-</a:t>
            </a:r>
            <a:r>
              <a:rPr lang="ru-RU" sz="3600" b="1">
                <a:latin typeface="Times New Roman" pitchFamily="18" charset="0"/>
              </a:rPr>
              <a:t>1   0      1    2</a:t>
            </a:r>
          </a:p>
        </p:txBody>
      </p:sp>
      <p:sp>
        <p:nvSpPr>
          <p:cNvPr id="12339" name="Freeform 51"/>
          <p:cNvSpPr>
            <a:spLocks/>
          </p:cNvSpPr>
          <p:nvPr/>
        </p:nvSpPr>
        <p:spPr bwMode="auto">
          <a:xfrm>
            <a:off x="2998788" y="15875"/>
            <a:ext cx="3127375" cy="3421063"/>
          </a:xfrm>
          <a:custGeom>
            <a:avLst/>
            <a:gdLst>
              <a:gd name="T0" fmla="*/ 2147483647 w 1970"/>
              <a:gd name="T1" fmla="*/ 2147483647 h 2155"/>
              <a:gd name="T2" fmla="*/ 2147483647 w 1970"/>
              <a:gd name="T3" fmla="*/ 2147483647 h 2155"/>
              <a:gd name="T4" fmla="*/ 2147483647 w 1970"/>
              <a:gd name="T5" fmla="*/ 2147483647 h 2155"/>
              <a:gd name="T6" fmla="*/ 2147483647 w 1970"/>
              <a:gd name="T7" fmla="*/ 2147483647 h 2155"/>
              <a:gd name="T8" fmla="*/ 2147483647 w 1970"/>
              <a:gd name="T9" fmla="*/ 2147483647 h 2155"/>
              <a:gd name="T10" fmla="*/ 2147483647 w 1970"/>
              <a:gd name="T11" fmla="*/ 2147483647 h 2155"/>
              <a:gd name="T12" fmla="*/ 2147483647 w 1970"/>
              <a:gd name="T13" fmla="*/ 0 h 2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70"/>
              <a:gd name="T22" fmla="*/ 0 h 2155"/>
              <a:gd name="T23" fmla="*/ 1970 w 1970"/>
              <a:gd name="T24" fmla="*/ 2155 h 2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70" h="2155">
                <a:moveTo>
                  <a:pt x="2" y="115"/>
                </a:moveTo>
                <a:cubicBezTo>
                  <a:pt x="0" y="96"/>
                  <a:pt x="42" y="186"/>
                  <a:pt x="89" y="336"/>
                </a:cubicBezTo>
                <a:cubicBezTo>
                  <a:pt x="136" y="486"/>
                  <a:pt x="209" y="785"/>
                  <a:pt x="287" y="1014"/>
                </a:cubicBezTo>
                <a:cubicBezTo>
                  <a:pt x="365" y="1243"/>
                  <a:pt x="443" y="1521"/>
                  <a:pt x="559" y="1710"/>
                </a:cubicBezTo>
                <a:cubicBezTo>
                  <a:pt x="675" y="1899"/>
                  <a:pt x="833" y="2155"/>
                  <a:pt x="981" y="2150"/>
                </a:cubicBezTo>
                <a:cubicBezTo>
                  <a:pt x="1129" y="2145"/>
                  <a:pt x="1281" y="2038"/>
                  <a:pt x="1446" y="1680"/>
                </a:cubicBezTo>
                <a:cubicBezTo>
                  <a:pt x="1611" y="1322"/>
                  <a:pt x="1861" y="350"/>
                  <a:pt x="1970" y="0"/>
                </a:cubicBezTo>
              </a:path>
            </a:pathLst>
          </a:cu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40" name="Freeform 56"/>
          <p:cNvSpPr>
            <a:spLocks/>
          </p:cNvSpPr>
          <p:nvPr/>
        </p:nvSpPr>
        <p:spPr bwMode="auto">
          <a:xfrm>
            <a:off x="3308350" y="15875"/>
            <a:ext cx="2457450" cy="3405188"/>
          </a:xfrm>
          <a:custGeom>
            <a:avLst/>
            <a:gdLst>
              <a:gd name="T0" fmla="*/ 0 w 1548"/>
              <a:gd name="T1" fmla="*/ 0 h 2329"/>
              <a:gd name="T2" fmla="*/ 2147483647 w 1548"/>
              <a:gd name="T3" fmla="*/ 2147483647 h 2329"/>
              <a:gd name="T4" fmla="*/ 2147483647 w 1548"/>
              <a:gd name="T5" fmla="*/ 2147483647 h 2329"/>
              <a:gd name="T6" fmla="*/ 2147483647 w 1548"/>
              <a:gd name="T7" fmla="*/ 2147483647 h 2329"/>
              <a:gd name="T8" fmla="*/ 2147483647 w 1548"/>
              <a:gd name="T9" fmla="*/ 2147483647 h 2329"/>
              <a:gd name="T10" fmla="*/ 2147483647 w 1548"/>
              <a:gd name="T11" fmla="*/ 2147483647 h 2329"/>
              <a:gd name="T12" fmla="*/ 2147483647 w 1548"/>
              <a:gd name="T13" fmla="*/ 2147483647 h 2329"/>
              <a:gd name="T14" fmla="*/ 2147483647 w 1548"/>
              <a:gd name="T15" fmla="*/ 2147483647 h 2329"/>
              <a:gd name="T16" fmla="*/ 2147483647 w 1548"/>
              <a:gd name="T17" fmla="*/ 2147483647 h 2329"/>
              <a:gd name="T18" fmla="*/ 2147483647 w 1548"/>
              <a:gd name="T19" fmla="*/ 2147483647 h 2329"/>
              <a:gd name="T20" fmla="*/ 2147483647 w 1548"/>
              <a:gd name="T21" fmla="*/ 2147483647 h 23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8"/>
              <a:gd name="T34" fmla="*/ 0 h 2329"/>
              <a:gd name="T35" fmla="*/ 1548 w 1548"/>
              <a:gd name="T36" fmla="*/ 2329 h 232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8" h="2329">
                <a:moveTo>
                  <a:pt x="0" y="0"/>
                </a:moveTo>
                <a:cubicBezTo>
                  <a:pt x="8" y="33"/>
                  <a:pt x="36" y="138"/>
                  <a:pt x="46" y="204"/>
                </a:cubicBezTo>
                <a:cubicBezTo>
                  <a:pt x="56" y="270"/>
                  <a:pt x="36" y="232"/>
                  <a:pt x="60" y="398"/>
                </a:cubicBezTo>
                <a:cubicBezTo>
                  <a:pt x="84" y="564"/>
                  <a:pt x="140" y="958"/>
                  <a:pt x="188" y="1198"/>
                </a:cubicBezTo>
                <a:cubicBezTo>
                  <a:pt x="236" y="1438"/>
                  <a:pt x="297" y="1670"/>
                  <a:pt x="348" y="1838"/>
                </a:cubicBezTo>
                <a:cubicBezTo>
                  <a:pt x="399" y="2006"/>
                  <a:pt x="420" y="2125"/>
                  <a:pt x="492" y="2206"/>
                </a:cubicBezTo>
                <a:cubicBezTo>
                  <a:pt x="564" y="2287"/>
                  <a:pt x="687" y="2319"/>
                  <a:pt x="783" y="2324"/>
                </a:cubicBezTo>
                <a:cubicBezTo>
                  <a:pt x="879" y="2329"/>
                  <a:pt x="990" y="2316"/>
                  <a:pt x="1068" y="2238"/>
                </a:cubicBezTo>
                <a:cubicBezTo>
                  <a:pt x="1146" y="2160"/>
                  <a:pt x="1195" y="2027"/>
                  <a:pt x="1248" y="1854"/>
                </a:cubicBezTo>
                <a:cubicBezTo>
                  <a:pt x="1301" y="1681"/>
                  <a:pt x="1338" y="1505"/>
                  <a:pt x="1388" y="1198"/>
                </a:cubicBezTo>
                <a:cubicBezTo>
                  <a:pt x="1438" y="891"/>
                  <a:pt x="1515" y="261"/>
                  <a:pt x="1548" y="1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41" name="Text Box 59"/>
          <p:cNvSpPr txBox="1">
            <a:spLocks noChangeArrowheads="1"/>
          </p:cNvSpPr>
          <p:nvPr/>
        </p:nvSpPr>
        <p:spPr bwMode="auto">
          <a:xfrm>
            <a:off x="6019800" y="228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399FF"/>
                </a:solidFill>
              </a:rPr>
              <a:t>у = х</a:t>
            </a:r>
            <a:r>
              <a:rPr lang="ru-RU" sz="2400" b="1" baseline="30000">
                <a:solidFill>
                  <a:srgbClr val="3399FF"/>
                </a:solidFill>
              </a:rPr>
              <a:t>2</a:t>
            </a:r>
            <a:r>
              <a:rPr lang="ru-RU" sz="2400" b="1"/>
              <a:t> </a:t>
            </a:r>
          </a:p>
        </p:txBody>
      </p:sp>
      <p:sp>
        <p:nvSpPr>
          <p:cNvPr id="12342" name="Freeform 61"/>
          <p:cNvSpPr>
            <a:spLocks/>
          </p:cNvSpPr>
          <p:nvPr/>
        </p:nvSpPr>
        <p:spPr bwMode="auto">
          <a:xfrm>
            <a:off x="3556000" y="-76200"/>
            <a:ext cx="1930400" cy="3530600"/>
          </a:xfrm>
          <a:custGeom>
            <a:avLst/>
            <a:gdLst>
              <a:gd name="T0" fmla="*/ 0 w 1216"/>
              <a:gd name="T1" fmla="*/ 0 h 2224"/>
              <a:gd name="T2" fmla="*/ 2147483647 w 1216"/>
              <a:gd name="T3" fmla="*/ 2147483647 h 2224"/>
              <a:gd name="T4" fmla="*/ 2147483647 w 1216"/>
              <a:gd name="T5" fmla="*/ 2147483647 h 2224"/>
              <a:gd name="T6" fmla="*/ 2147483647 w 1216"/>
              <a:gd name="T7" fmla="*/ 2147483647 h 2224"/>
              <a:gd name="T8" fmla="*/ 2147483647 w 1216"/>
              <a:gd name="T9" fmla="*/ 2147483647 h 2224"/>
              <a:gd name="T10" fmla="*/ 2147483647 w 1216"/>
              <a:gd name="T11" fmla="*/ 2147483647 h 2224"/>
              <a:gd name="T12" fmla="*/ 2147483647 w 1216"/>
              <a:gd name="T13" fmla="*/ 2147483647 h 2224"/>
              <a:gd name="T14" fmla="*/ 2147483647 w 1216"/>
              <a:gd name="T15" fmla="*/ 2147483647 h 2224"/>
              <a:gd name="T16" fmla="*/ 2147483647 w 1216"/>
              <a:gd name="T17" fmla="*/ 0 h 2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6"/>
              <a:gd name="T28" fmla="*/ 0 h 2224"/>
              <a:gd name="T29" fmla="*/ 1216 w 1216"/>
              <a:gd name="T30" fmla="*/ 2224 h 2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6" h="2224">
                <a:moveTo>
                  <a:pt x="0" y="0"/>
                </a:moveTo>
                <a:cubicBezTo>
                  <a:pt x="19" y="155"/>
                  <a:pt x="77" y="640"/>
                  <a:pt x="112" y="928"/>
                </a:cubicBezTo>
                <a:cubicBezTo>
                  <a:pt x="147" y="1216"/>
                  <a:pt x="173" y="1525"/>
                  <a:pt x="208" y="1728"/>
                </a:cubicBezTo>
                <a:cubicBezTo>
                  <a:pt x="243" y="1931"/>
                  <a:pt x="248" y="2064"/>
                  <a:pt x="320" y="2144"/>
                </a:cubicBezTo>
                <a:cubicBezTo>
                  <a:pt x="392" y="2224"/>
                  <a:pt x="533" y="2208"/>
                  <a:pt x="640" y="2208"/>
                </a:cubicBezTo>
                <a:cubicBezTo>
                  <a:pt x="747" y="2208"/>
                  <a:pt x="888" y="2224"/>
                  <a:pt x="960" y="2144"/>
                </a:cubicBezTo>
                <a:cubicBezTo>
                  <a:pt x="1032" y="2064"/>
                  <a:pt x="1040" y="1933"/>
                  <a:pt x="1072" y="1728"/>
                </a:cubicBezTo>
                <a:cubicBezTo>
                  <a:pt x="1104" y="1523"/>
                  <a:pt x="1128" y="1200"/>
                  <a:pt x="1152" y="912"/>
                </a:cubicBezTo>
                <a:cubicBezTo>
                  <a:pt x="1176" y="624"/>
                  <a:pt x="1203" y="190"/>
                  <a:pt x="1216" y="0"/>
                </a:cubicBezTo>
              </a:path>
            </a:pathLst>
          </a:cu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43" name="Oval 53"/>
          <p:cNvSpPr>
            <a:spLocks noChangeArrowheads="1"/>
          </p:cNvSpPr>
          <p:nvPr/>
        </p:nvSpPr>
        <p:spPr bwMode="auto">
          <a:xfrm>
            <a:off x="3781425" y="2609850"/>
            <a:ext cx="163513" cy="1635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44" name="Oval 54"/>
          <p:cNvSpPr>
            <a:spLocks noChangeArrowheads="1"/>
          </p:cNvSpPr>
          <p:nvPr/>
        </p:nvSpPr>
        <p:spPr bwMode="auto">
          <a:xfrm>
            <a:off x="5189538" y="2620963"/>
            <a:ext cx="163512" cy="1635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45" name="Oval 55"/>
          <p:cNvSpPr>
            <a:spLocks noChangeArrowheads="1"/>
          </p:cNvSpPr>
          <p:nvPr/>
        </p:nvSpPr>
        <p:spPr bwMode="auto">
          <a:xfrm>
            <a:off x="4489450" y="3340100"/>
            <a:ext cx="163513" cy="1635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46" name="Text Box 62"/>
          <p:cNvSpPr txBox="1">
            <a:spLocks noChangeArrowheads="1"/>
          </p:cNvSpPr>
          <p:nvPr/>
        </p:nvSpPr>
        <p:spPr bwMode="auto">
          <a:xfrm>
            <a:off x="5334000" y="1219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8000"/>
                </a:solidFill>
              </a:rPr>
              <a:t>у = х</a:t>
            </a:r>
            <a:r>
              <a:rPr lang="ru-RU" sz="2400" b="1" baseline="30000">
                <a:solidFill>
                  <a:srgbClr val="008000"/>
                </a:solidFill>
              </a:rPr>
              <a:t>6</a:t>
            </a:r>
            <a:endParaRPr lang="ru-RU" sz="2400" b="1">
              <a:solidFill>
                <a:srgbClr val="008000"/>
              </a:solidFill>
            </a:endParaRPr>
          </a:p>
        </p:txBody>
      </p:sp>
      <p:sp>
        <p:nvSpPr>
          <p:cNvPr id="12347" name="Text Box 60"/>
          <p:cNvSpPr txBox="1">
            <a:spLocks noChangeArrowheads="1"/>
          </p:cNvSpPr>
          <p:nvPr/>
        </p:nvSpPr>
        <p:spPr bwMode="auto">
          <a:xfrm>
            <a:off x="5562600" y="685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у = х</a:t>
            </a:r>
            <a:r>
              <a:rPr lang="ru-RU" sz="2400" b="1" baseline="30000">
                <a:solidFill>
                  <a:srgbClr val="FF0000"/>
                </a:solidFill>
              </a:rPr>
              <a:t>4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81000" y="5791200"/>
            <a:ext cx="8474075" cy="538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Показатель </a:t>
            </a:r>
            <a:r>
              <a:rPr lang="en-US" sz="29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9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9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ru-RU" sz="29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чётное натуральное число</a:t>
            </a:r>
          </a:p>
        </p:txBody>
      </p:sp>
      <p:sp>
        <p:nvSpPr>
          <p:cNvPr id="12349" name="Line 6"/>
          <p:cNvSpPr>
            <a:spLocks noChangeShapeType="1"/>
          </p:cNvSpPr>
          <p:nvPr/>
        </p:nvSpPr>
        <p:spPr bwMode="auto">
          <a:xfrm>
            <a:off x="5184775" y="33845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3430588" y="357188"/>
            <a:ext cx="2182812" cy="6215062"/>
          </a:xfrm>
          <a:custGeom>
            <a:avLst/>
            <a:gdLst>
              <a:gd name="T0" fmla="*/ 2147483647 w 1375"/>
              <a:gd name="T1" fmla="*/ 0 h 4606"/>
              <a:gd name="T2" fmla="*/ 2147483647 w 1375"/>
              <a:gd name="T3" fmla="*/ 2147483647 h 4606"/>
              <a:gd name="T4" fmla="*/ 2147483647 w 1375"/>
              <a:gd name="T5" fmla="*/ 2147483647 h 4606"/>
              <a:gd name="T6" fmla="*/ 2147483647 w 1375"/>
              <a:gd name="T7" fmla="*/ 2147483647 h 4606"/>
              <a:gd name="T8" fmla="*/ 2147483647 w 1375"/>
              <a:gd name="T9" fmla="*/ 2147483647 h 4606"/>
              <a:gd name="T10" fmla="*/ 2147483647 w 1375"/>
              <a:gd name="T11" fmla="*/ 2147483647 h 4606"/>
              <a:gd name="T12" fmla="*/ 2147483647 w 1375"/>
              <a:gd name="T13" fmla="*/ 2147483647 h 4606"/>
              <a:gd name="T14" fmla="*/ 2147483647 w 1375"/>
              <a:gd name="T15" fmla="*/ 2147483647 h 4606"/>
              <a:gd name="T16" fmla="*/ 2147483647 w 1375"/>
              <a:gd name="T17" fmla="*/ 2147483647 h 4606"/>
              <a:gd name="T18" fmla="*/ 2147483647 w 1375"/>
              <a:gd name="T19" fmla="*/ 2147483647 h 46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75"/>
              <a:gd name="T31" fmla="*/ 0 h 4606"/>
              <a:gd name="T32" fmla="*/ 1375 w 1375"/>
              <a:gd name="T33" fmla="*/ 4606 h 46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75" h="4606">
                <a:moveTo>
                  <a:pt x="1375" y="0"/>
                </a:moveTo>
                <a:cubicBezTo>
                  <a:pt x="1358" y="185"/>
                  <a:pt x="1324" y="812"/>
                  <a:pt x="1287" y="1112"/>
                </a:cubicBezTo>
                <a:cubicBezTo>
                  <a:pt x="1250" y="1412"/>
                  <a:pt x="1198" y="1639"/>
                  <a:pt x="1151" y="1802"/>
                </a:cubicBezTo>
                <a:cubicBezTo>
                  <a:pt x="1104" y="1965"/>
                  <a:pt x="1080" y="2013"/>
                  <a:pt x="1007" y="2090"/>
                </a:cubicBezTo>
                <a:cubicBezTo>
                  <a:pt x="934" y="2167"/>
                  <a:pt x="796" y="2213"/>
                  <a:pt x="711" y="2264"/>
                </a:cubicBezTo>
                <a:cubicBezTo>
                  <a:pt x="626" y="2315"/>
                  <a:pt x="568" y="2330"/>
                  <a:pt x="499" y="2393"/>
                </a:cubicBezTo>
                <a:cubicBezTo>
                  <a:pt x="430" y="2456"/>
                  <a:pt x="356" y="2512"/>
                  <a:pt x="295" y="2643"/>
                </a:cubicBezTo>
                <a:cubicBezTo>
                  <a:pt x="234" y="2774"/>
                  <a:pt x="182" y="2907"/>
                  <a:pt x="135" y="3181"/>
                </a:cubicBezTo>
                <a:cubicBezTo>
                  <a:pt x="88" y="3455"/>
                  <a:pt x="30" y="4051"/>
                  <a:pt x="15" y="4288"/>
                </a:cubicBezTo>
                <a:cubicBezTo>
                  <a:pt x="0" y="4525"/>
                  <a:pt x="38" y="4540"/>
                  <a:pt x="44" y="4606"/>
                </a:cubicBezTo>
              </a:path>
            </a:pathLst>
          </a:cu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95725" y="-134938"/>
            <a:ext cx="5429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900" b="1">
                <a:latin typeface="Times New Roman" pitchFamily="18" charset="0"/>
              </a:rPr>
              <a:t>y</a:t>
            </a:r>
            <a:endParaRPr lang="ru-RU" sz="2900" b="1">
              <a:latin typeface="Times New Roman" pitchFamily="18" charset="0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296863" y="3429000"/>
            <a:ext cx="84709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4572000" y="139700"/>
            <a:ext cx="0" cy="6534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128000" y="3429000"/>
            <a:ext cx="8096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900" b="1">
                <a:latin typeface="Times New Roman" pitchFamily="18" charset="0"/>
              </a:rPr>
              <a:t>x</a:t>
            </a:r>
            <a:endParaRPr lang="ru-RU" sz="2900" b="1">
              <a:latin typeface="Times New Roman" pitchFamily="18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51577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244475" y="3048000"/>
            <a:ext cx="8640763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44475" y="2697163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58763" y="2332038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228600" y="1981200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244475" y="1616075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228600" y="1249363"/>
            <a:ext cx="8702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228600" y="884238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244475" y="533400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244475" y="198438"/>
            <a:ext cx="8670925" cy="301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50825" y="3789363"/>
            <a:ext cx="8686800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228600" y="4130675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V="1">
            <a:off x="212725" y="4495800"/>
            <a:ext cx="8656638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0" y="4860925"/>
            <a:ext cx="8899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212725" y="5211763"/>
            <a:ext cx="8702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228600" y="5578475"/>
            <a:ext cx="8626475" cy="142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212725" y="5927725"/>
            <a:ext cx="8672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228600" y="6294438"/>
            <a:ext cx="8518525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212725" y="6659563"/>
            <a:ext cx="86566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>
            <a:off x="4906963" y="200025"/>
            <a:ext cx="15875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5273675" y="198438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5622925" y="228600"/>
            <a:ext cx="14288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5989638" y="212725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6340475" y="228600"/>
            <a:ext cx="15875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6705600" y="198438"/>
            <a:ext cx="30163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7056438" y="212725"/>
            <a:ext cx="30162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7437438" y="212725"/>
            <a:ext cx="0" cy="64468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7788275" y="212725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8137525" y="212725"/>
            <a:ext cx="15875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H="1">
            <a:off x="8501063" y="285750"/>
            <a:ext cx="0" cy="63579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>
            <a:off x="8793163" y="212725"/>
            <a:ext cx="30162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4206875" y="198438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>
            <a:off x="3840163" y="204788"/>
            <a:ext cx="0" cy="64404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3444875" y="182563"/>
            <a:ext cx="30163" cy="6477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>
            <a:off x="3108325" y="182563"/>
            <a:ext cx="15875" cy="64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2759075" y="182563"/>
            <a:ext cx="0" cy="64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2379663" y="204788"/>
            <a:ext cx="12700" cy="6470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2025650" y="198438"/>
            <a:ext cx="1588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 flipH="1">
            <a:off x="1646238" y="182563"/>
            <a:ext cx="14287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>
            <a:off x="1295400" y="182563"/>
            <a:ext cx="0" cy="64627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>
            <a:off x="931863" y="204788"/>
            <a:ext cx="28575" cy="64404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" name="Line 48"/>
          <p:cNvSpPr>
            <a:spLocks noChangeShapeType="1"/>
          </p:cNvSpPr>
          <p:nvPr/>
        </p:nvSpPr>
        <p:spPr bwMode="auto">
          <a:xfrm>
            <a:off x="579438" y="182563"/>
            <a:ext cx="14287" cy="6477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242888" y="157163"/>
            <a:ext cx="1587" cy="650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1785938" y="3295650"/>
            <a:ext cx="5143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        </a:t>
            </a:r>
            <a:r>
              <a:rPr lang="ru-RU" sz="3600" b="1">
                <a:latin typeface="Times New Roman" pitchFamily="18" charset="0"/>
              </a:rPr>
              <a:t>-2   -1   0      1    2</a:t>
            </a:r>
          </a:p>
        </p:txBody>
      </p:sp>
      <p:sp>
        <p:nvSpPr>
          <p:cNvPr id="13363" name="Freeform 56"/>
          <p:cNvSpPr>
            <a:spLocks/>
          </p:cNvSpPr>
          <p:nvPr/>
        </p:nvSpPr>
        <p:spPr bwMode="auto">
          <a:xfrm>
            <a:off x="3581400" y="357188"/>
            <a:ext cx="1879600" cy="6215062"/>
          </a:xfrm>
          <a:custGeom>
            <a:avLst/>
            <a:gdLst>
              <a:gd name="T0" fmla="*/ 2147483647 w 1184"/>
              <a:gd name="T1" fmla="*/ 0 h 4384"/>
              <a:gd name="T2" fmla="*/ 2147483647 w 1184"/>
              <a:gd name="T3" fmla="*/ 2147483647 h 4384"/>
              <a:gd name="T4" fmla="*/ 2147483647 w 1184"/>
              <a:gd name="T5" fmla="*/ 2147483647 h 4384"/>
              <a:gd name="T6" fmla="*/ 2147483647 w 1184"/>
              <a:gd name="T7" fmla="*/ 2147483647 h 4384"/>
              <a:gd name="T8" fmla="*/ 2147483647 w 1184"/>
              <a:gd name="T9" fmla="*/ 2147483647 h 4384"/>
              <a:gd name="T10" fmla="*/ 2147483647 w 1184"/>
              <a:gd name="T11" fmla="*/ 2147483647 h 4384"/>
              <a:gd name="T12" fmla="*/ 2147483647 w 1184"/>
              <a:gd name="T13" fmla="*/ 2147483647 h 4384"/>
              <a:gd name="T14" fmla="*/ 2147483647 w 1184"/>
              <a:gd name="T15" fmla="*/ 2147483647 h 4384"/>
              <a:gd name="T16" fmla="*/ 2147483647 w 1184"/>
              <a:gd name="T17" fmla="*/ 2147483647 h 4384"/>
              <a:gd name="T18" fmla="*/ 0 w 1184"/>
              <a:gd name="T19" fmla="*/ 2147483647 h 4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384"/>
              <a:gd name="T32" fmla="*/ 1184 w 1184"/>
              <a:gd name="T33" fmla="*/ 4384 h 4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384">
                <a:moveTo>
                  <a:pt x="1184" y="0"/>
                </a:moveTo>
                <a:cubicBezTo>
                  <a:pt x="1176" y="173"/>
                  <a:pt x="1157" y="751"/>
                  <a:pt x="1136" y="1040"/>
                </a:cubicBezTo>
                <a:cubicBezTo>
                  <a:pt x="1115" y="1329"/>
                  <a:pt x="1091" y="1568"/>
                  <a:pt x="1056" y="1736"/>
                </a:cubicBezTo>
                <a:cubicBezTo>
                  <a:pt x="1021" y="1904"/>
                  <a:pt x="1000" y="1976"/>
                  <a:pt x="928" y="2048"/>
                </a:cubicBezTo>
                <a:cubicBezTo>
                  <a:pt x="856" y="2120"/>
                  <a:pt x="725" y="2128"/>
                  <a:pt x="624" y="2168"/>
                </a:cubicBezTo>
                <a:cubicBezTo>
                  <a:pt x="523" y="2208"/>
                  <a:pt x="397" y="2215"/>
                  <a:pt x="320" y="2288"/>
                </a:cubicBezTo>
                <a:cubicBezTo>
                  <a:pt x="243" y="2361"/>
                  <a:pt x="197" y="2468"/>
                  <a:pt x="160" y="2608"/>
                </a:cubicBezTo>
                <a:cubicBezTo>
                  <a:pt x="123" y="2748"/>
                  <a:pt x="120" y="2904"/>
                  <a:pt x="96" y="3128"/>
                </a:cubicBezTo>
                <a:cubicBezTo>
                  <a:pt x="72" y="3352"/>
                  <a:pt x="32" y="3743"/>
                  <a:pt x="16" y="3952"/>
                </a:cubicBezTo>
                <a:cubicBezTo>
                  <a:pt x="0" y="4161"/>
                  <a:pt x="3" y="4294"/>
                  <a:pt x="0" y="4384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4" name="Freeform 57"/>
          <p:cNvSpPr>
            <a:spLocks/>
          </p:cNvSpPr>
          <p:nvPr/>
        </p:nvSpPr>
        <p:spPr bwMode="auto">
          <a:xfrm>
            <a:off x="3714750" y="214313"/>
            <a:ext cx="1620838" cy="6643687"/>
          </a:xfrm>
          <a:custGeom>
            <a:avLst/>
            <a:gdLst>
              <a:gd name="T0" fmla="*/ 2147483647 w 1021"/>
              <a:gd name="T1" fmla="*/ 0 h 4324"/>
              <a:gd name="T2" fmla="*/ 2147483647 w 1021"/>
              <a:gd name="T3" fmla="*/ 2147483647 h 4324"/>
              <a:gd name="T4" fmla="*/ 2147483647 w 1021"/>
              <a:gd name="T5" fmla="*/ 2147483647 h 4324"/>
              <a:gd name="T6" fmla="*/ 2147483647 w 1021"/>
              <a:gd name="T7" fmla="*/ 2147483647 h 4324"/>
              <a:gd name="T8" fmla="*/ 2147483647 w 1021"/>
              <a:gd name="T9" fmla="*/ 2147483647 h 4324"/>
              <a:gd name="T10" fmla="*/ 2147483647 w 1021"/>
              <a:gd name="T11" fmla="*/ 2147483647 h 4324"/>
              <a:gd name="T12" fmla="*/ 2147483647 w 1021"/>
              <a:gd name="T13" fmla="*/ 2147483647 h 4324"/>
              <a:gd name="T14" fmla="*/ 2147483647 w 1021"/>
              <a:gd name="T15" fmla="*/ 2147483647 h 4324"/>
              <a:gd name="T16" fmla="*/ 2147483647 w 1021"/>
              <a:gd name="T17" fmla="*/ 2147483647 h 4324"/>
              <a:gd name="T18" fmla="*/ 2147483647 w 1021"/>
              <a:gd name="T19" fmla="*/ 2147483647 h 4324"/>
              <a:gd name="T20" fmla="*/ 2147483647 w 1021"/>
              <a:gd name="T21" fmla="*/ 2147483647 h 43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21"/>
              <a:gd name="T34" fmla="*/ 0 h 4324"/>
              <a:gd name="T35" fmla="*/ 1021 w 1021"/>
              <a:gd name="T36" fmla="*/ 4324 h 43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21" h="4324">
                <a:moveTo>
                  <a:pt x="1021" y="0"/>
                </a:moveTo>
                <a:cubicBezTo>
                  <a:pt x="1018" y="159"/>
                  <a:pt x="1013" y="680"/>
                  <a:pt x="1005" y="952"/>
                </a:cubicBezTo>
                <a:cubicBezTo>
                  <a:pt x="997" y="1224"/>
                  <a:pt x="994" y="1455"/>
                  <a:pt x="973" y="1632"/>
                </a:cubicBezTo>
                <a:cubicBezTo>
                  <a:pt x="952" y="1809"/>
                  <a:pt x="949" y="1936"/>
                  <a:pt x="877" y="2016"/>
                </a:cubicBezTo>
                <a:cubicBezTo>
                  <a:pt x="805" y="2096"/>
                  <a:pt x="656" y="2081"/>
                  <a:pt x="541" y="2112"/>
                </a:cubicBezTo>
                <a:cubicBezTo>
                  <a:pt x="426" y="2143"/>
                  <a:pt x="264" y="2127"/>
                  <a:pt x="189" y="2200"/>
                </a:cubicBezTo>
                <a:cubicBezTo>
                  <a:pt x="114" y="2273"/>
                  <a:pt x="122" y="2351"/>
                  <a:pt x="93" y="2552"/>
                </a:cubicBezTo>
                <a:cubicBezTo>
                  <a:pt x="64" y="2753"/>
                  <a:pt x="26" y="3137"/>
                  <a:pt x="13" y="3408"/>
                </a:cubicBezTo>
                <a:cubicBezTo>
                  <a:pt x="0" y="3679"/>
                  <a:pt x="13" y="4028"/>
                  <a:pt x="13" y="4176"/>
                </a:cubicBezTo>
                <a:cubicBezTo>
                  <a:pt x="13" y="4324"/>
                  <a:pt x="13" y="4280"/>
                  <a:pt x="13" y="4296"/>
                </a:cubicBezTo>
                <a:cubicBezTo>
                  <a:pt x="13" y="4312"/>
                  <a:pt x="13" y="4277"/>
                  <a:pt x="13" y="4272"/>
                </a:cubicBez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5" name="Text Box 58"/>
          <p:cNvSpPr txBox="1">
            <a:spLocks noChangeArrowheads="1"/>
          </p:cNvSpPr>
          <p:nvPr/>
        </p:nvSpPr>
        <p:spPr bwMode="auto">
          <a:xfrm>
            <a:off x="5715000" y="228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399FF"/>
                </a:solidFill>
              </a:rPr>
              <a:t>у = х</a:t>
            </a:r>
            <a:r>
              <a:rPr lang="ru-RU" sz="2400" b="1" baseline="30000">
                <a:solidFill>
                  <a:srgbClr val="3399FF"/>
                </a:solidFill>
              </a:rPr>
              <a:t>3</a:t>
            </a:r>
            <a:r>
              <a:rPr lang="ru-RU" sz="2400" b="1"/>
              <a:t> </a:t>
            </a:r>
          </a:p>
        </p:txBody>
      </p:sp>
      <p:sp>
        <p:nvSpPr>
          <p:cNvPr id="13366" name="Text Box 59"/>
          <p:cNvSpPr txBox="1">
            <a:spLocks noChangeArrowheads="1"/>
          </p:cNvSpPr>
          <p:nvPr/>
        </p:nvSpPr>
        <p:spPr bwMode="auto">
          <a:xfrm>
            <a:off x="5364163" y="1196975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8000"/>
                </a:solidFill>
              </a:rPr>
              <a:t>у = х</a:t>
            </a:r>
            <a:r>
              <a:rPr lang="ru-RU" sz="2400" b="1" baseline="30000">
                <a:solidFill>
                  <a:srgbClr val="008000"/>
                </a:solidFill>
              </a:rPr>
              <a:t>7</a:t>
            </a:r>
            <a:endParaRPr lang="ru-RU" sz="2400" b="1">
              <a:solidFill>
                <a:srgbClr val="008000"/>
              </a:solidFill>
            </a:endParaRPr>
          </a:p>
        </p:txBody>
      </p:sp>
      <p:sp>
        <p:nvSpPr>
          <p:cNvPr id="13367" name="Text Box 60"/>
          <p:cNvSpPr txBox="1">
            <a:spLocks noChangeArrowheads="1"/>
          </p:cNvSpPr>
          <p:nvPr/>
        </p:nvSpPr>
        <p:spPr bwMode="auto">
          <a:xfrm>
            <a:off x="5562600" y="685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у = х</a:t>
            </a:r>
            <a:r>
              <a:rPr lang="ru-RU" sz="2400" b="1" baseline="30000">
                <a:solidFill>
                  <a:srgbClr val="FF0000"/>
                </a:solidFill>
              </a:rPr>
              <a:t>5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3368" name="TextBox 122"/>
          <p:cNvSpPr txBox="1">
            <a:spLocks noChangeArrowheads="1"/>
          </p:cNvSpPr>
          <p:nvPr/>
        </p:nvSpPr>
        <p:spPr bwMode="auto">
          <a:xfrm>
            <a:off x="296863" y="5872163"/>
            <a:ext cx="860266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9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Показатель </a:t>
            </a:r>
            <a:r>
              <a:rPr lang="en-US" sz="29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9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9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2n+</a:t>
            </a:r>
            <a:r>
              <a:rPr lang="ru-RU" sz="29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9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9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нечётное натуральное число</a:t>
            </a:r>
          </a:p>
        </p:txBody>
      </p:sp>
      <p:sp>
        <p:nvSpPr>
          <p:cNvPr id="13369" name="Line 7"/>
          <p:cNvSpPr>
            <a:spLocks noChangeShapeType="1"/>
          </p:cNvSpPr>
          <p:nvPr/>
        </p:nvSpPr>
        <p:spPr bwMode="auto">
          <a:xfrm>
            <a:off x="5149850" y="34464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0" name="Line 118"/>
          <p:cNvSpPr>
            <a:spLocks noChangeShapeType="1"/>
          </p:cNvSpPr>
          <p:nvPr/>
        </p:nvSpPr>
        <p:spPr bwMode="auto">
          <a:xfrm flipV="1">
            <a:off x="1403350" y="0"/>
            <a:ext cx="6626225" cy="655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1" name="Text Box 121"/>
          <p:cNvSpPr txBox="1">
            <a:spLocks noChangeArrowheads="1"/>
          </p:cNvSpPr>
          <p:nvPr/>
        </p:nvSpPr>
        <p:spPr bwMode="auto">
          <a:xfrm>
            <a:off x="7451725" y="620713"/>
            <a:ext cx="122396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>
                <a:latin typeface="Times New Roman" pitchFamily="18" charset="0"/>
                <a:cs typeface="Times New Roman" pitchFamily="18" charset="0"/>
              </a:rPr>
              <a:t>у = х</a:t>
            </a:r>
          </a:p>
        </p:txBody>
      </p:sp>
      <p:sp>
        <p:nvSpPr>
          <p:cNvPr id="13372" name="Oval 54"/>
          <p:cNvSpPr>
            <a:spLocks noChangeArrowheads="1"/>
          </p:cNvSpPr>
          <p:nvPr/>
        </p:nvSpPr>
        <p:spPr bwMode="auto">
          <a:xfrm>
            <a:off x="4500563" y="3357563"/>
            <a:ext cx="161925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73" name="Oval 53"/>
          <p:cNvSpPr>
            <a:spLocks noChangeArrowheads="1"/>
          </p:cNvSpPr>
          <p:nvPr/>
        </p:nvSpPr>
        <p:spPr bwMode="auto">
          <a:xfrm>
            <a:off x="5148263" y="2565400"/>
            <a:ext cx="215900" cy="2111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74" name="Oval 53"/>
          <p:cNvSpPr>
            <a:spLocks noChangeArrowheads="1"/>
          </p:cNvSpPr>
          <p:nvPr/>
        </p:nvSpPr>
        <p:spPr bwMode="auto">
          <a:xfrm>
            <a:off x="3708400" y="40052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rL7DYoGsq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1331913" y="836613"/>
            <a:ext cx="5976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3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6329" y="260350"/>
            <a:ext cx="5328592" cy="6337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2"/>
          <p:cNvGraphicFramePr>
            <a:graphicFrameLocks noChangeAspect="1"/>
          </p:cNvGraphicFramePr>
          <p:nvPr/>
        </p:nvGraphicFramePr>
        <p:xfrm>
          <a:off x="-68585" y="1878012"/>
          <a:ext cx="5000625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7" imgW="507960" imgH="228600" progId="Equation.3">
                  <p:embed/>
                </p:oleObj>
              </mc:Choice>
              <mc:Fallback>
                <p:oleObj name="Equation" r:id="rId7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585" y="1878012"/>
                        <a:ext cx="5000625" cy="215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9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rL7DYoGsq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340768"/>
            <a:ext cx="3976688" cy="50736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0825" y="549275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68313" y="2060575"/>
            <a:ext cx="46799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>
                <a:latin typeface="Times New Roman" pitchFamily="18" charset="0"/>
              </a:rPr>
              <a:t>График функции                 и её свойства такие же как у функции                    </a:t>
            </a:r>
            <a:r>
              <a:rPr lang="ru-RU" sz="3600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3348038" y="1989138"/>
          <a:ext cx="18716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5" imgW="507960" imgH="228600" progId="Equation.3">
                  <p:embed/>
                </p:oleObj>
              </mc:Choice>
              <mc:Fallback>
                <p:oleObj name="Equation" r:id="rId5" imgW="50796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989138"/>
                        <a:ext cx="1871662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250825" y="476250"/>
            <a:ext cx="85693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900" b="1">
                <a:solidFill>
                  <a:srgbClr val="7030A0"/>
                </a:solidFill>
                <a:latin typeface="Times New Roman" pitchFamily="18" charset="0"/>
              </a:rPr>
              <a:t>Ответ на поставленный вопрос найден!</a:t>
            </a:r>
          </a:p>
        </p:txBody>
      </p:sp>
      <p:graphicFrame>
        <p:nvGraphicFramePr>
          <p:cNvPr id="5123" name="Object 10"/>
          <p:cNvGraphicFramePr>
            <a:graphicFrameLocks noChangeAspect="1"/>
          </p:cNvGraphicFramePr>
          <p:nvPr/>
        </p:nvGraphicFramePr>
        <p:xfrm>
          <a:off x="2411413" y="2924175"/>
          <a:ext cx="18732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7" imgW="558720" imgH="228600" progId="Equation.3">
                  <p:embed/>
                </p:oleObj>
              </mc:Choice>
              <mc:Fallback>
                <p:oleObj name="Equation" r:id="rId7" imgW="55872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924175"/>
                        <a:ext cx="1873250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900113" y="1484313"/>
            <a:ext cx="3714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rL7DYoGsq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23849" y="404813"/>
            <a:ext cx="2824481" cy="37856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Отметьте на десятибалльной шкале значком       ваше эмоциональное  ощущение на уроке и значком       -  степень усвоения нового материала.</a:t>
            </a:r>
          </a:p>
        </p:txBody>
      </p:sp>
      <p:sp>
        <p:nvSpPr>
          <p:cNvPr id="16388" name="Line 12"/>
          <p:cNvSpPr>
            <a:spLocks noChangeShapeType="1"/>
          </p:cNvSpPr>
          <p:nvPr/>
        </p:nvSpPr>
        <p:spPr bwMode="auto">
          <a:xfrm>
            <a:off x="4140200" y="227647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Line 13"/>
          <p:cNvSpPr>
            <a:spLocks noChangeShapeType="1"/>
          </p:cNvSpPr>
          <p:nvPr/>
        </p:nvSpPr>
        <p:spPr bwMode="auto">
          <a:xfrm>
            <a:off x="4140200" y="41497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14"/>
          <p:cNvSpPr>
            <a:spLocks noChangeShapeType="1"/>
          </p:cNvSpPr>
          <p:nvPr/>
        </p:nvSpPr>
        <p:spPr bwMode="auto">
          <a:xfrm>
            <a:off x="4140200" y="76517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Line 15"/>
          <p:cNvSpPr>
            <a:spLocks noChangeShapeType="1"/>
          </p:cNvSpPr>
          <p:nvPr/>
        </p:nvSpPr>
        <p:spPr bwMode="auto">
          <a:xfrm>
            <a:off x="4140200" y="11255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6"/>
          <p:cNvSpPr>
            <a:spLocks noChangeShapeType="1"/>
          </p:cNvSpPr>
          <p:nvPr/>
        </p:nvSpPr>
        <p:spPr bwMode="auto">
          <a:xfrm>
            <a:off x="4140200" y="37893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7"/>
          <p:cNvSpPr>
            <a:spLocks noChangeShapeType="1"/>
          </p:cNvSpPr>
          <p:nvPr/>
        </p:nvSpPr>
        <p:spPr bwMode="auto">
          <a:xfrm>
            <a:off x="4140200" y="342900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8"/>
          <p:cNvSpPr>
            <a:spLocks noChangeShapeType="1"/>
          </p:cNvSpPr>
          <p:nvPr/>
        </p:nvSpPr>
        <p:spPr bwMode="auto">
          <a:xfrm>
            <a:off x="4140200" y="14843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20"/>
          <p:cNvSpPr>
            <a:spLocks noChangeShapeType="1"/>
          </p:cNvSpPr>
          <p:nvPr/>
        </p:nvSpPr>
        <p:spPr bwMode="auto">
          <a:xfrm>
            <a:off x="4140200" y="19161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21"/>
          <p:cNvSpPr>
            <a:spLocks noChangeShapeType="1"/>
          </p:cNvSpPr>
          <p:nvPr/>
        </p:nvSpPr>
        <p:spPr bwMode="auto">
          <a:xfrm>
            <a:off x="4140200" y="299720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22"/>
          <p:cNvSpPr>
            <a:spLocks noChangeShapeType="1"/>
          </p:cNvSpPr>
          <p:nvPr/>
        </p:nvSpPr>
        <p:spPr bwMode="auto">
          <a:xfrm>
            <a:off x="4140200" y="26368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Text Box 23"/>
          <p:cNvSpPr txBox="1">
            <a:spLocks noChangeArrowheads="1"/>
          </p:cNvSpPr>
          <p:nvPr/>
        </p:nvSpPr>
        <p:spPr bwMode="auto">
          <a:xfrm>
            <a:off x="4356100" y="620713"/>
            <a:ext cx="487363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10</a:t>
            </a:r>
          </a:p>
          <a:p>
            <a:pPr>
              <a:spcBef>
                <a:spcPct val="50000"/>
              </a:spcBef>
            </a:pPr>
            <a:r>
              <a:rPr lang="ru-RU" sz="1600" b="1" dirty="0"/>
              <a:t> 9</a:t>
            </a:r>
          </a:p>
          <a:p>
            <a:pPr>
              <a:spcBef>
                <a:spcPct val="50000"/>
              </a:spcBef>
            </a:pPr>
            <a:r>
              <a:rPr lang="ru-RU" sz="1600" b="1" dirty="0"/>
              <a:t> 8</a:t>
            </a:r>
          </a:p>
          <a:p>
            <a:pPr>
              <a:spcBef>
                <a:spcPct val="50000"/>
              </a:spcBef>
            </a:pPr>
            <a:r>
              <a:rPr lang="ru-RU" sz="1600" b="1" dirty="0"/>
              <a:t> 7</a:t>
            </a:r>
          </a:p>
          <a:p>
            <a:pPr>
              <a:spcBef>
                <a:spcPct val="50000"/>
              </a:spcBef>
            </a:pPr>
            <a:r>
              <a:rPr lang="ru-RU" sz="1600" b="1" dirty="0"/>
              <a:t> 6</a:t>
            </a:r>
          </a:p>
          <a:p>
            <a:pPr>
              <a:spcBef>
                <a:spcPct val="50000"/>
              </a:spcBef>
            </a:pPr>
            <a:r>
              <a:rPr lang="ru-RU" sz="1600" b="1" dirty="0"/>
              <a:t> 5</a:t>
            </a:r>
          </a:p>
          <a:p>
            <a:pPr>
              <a:spcBef>
                <a:spcPct val="50000"/>
              </a:spcBef>
            </a:pPr>
            <a:r>
              <a:rPr lang="ru-RU" sz="1600" b="1" dirty="0"/>
              <a:t> 4</a:t>
            </a:r>
          </a:p>
          <a:p>
            <a:pPr>
              <a:spcBef>
                <a:spcPct val="50000"/>
              </a:spcBef>
            </a:pPr>
            <a:r>
              <a:rPr lang="ru-RU" sz="1600" b="1" dirty="0"/>
              <a:t> 3</a:t>
            </a:r>
          </a:p>
          <a:p>
            <a:pPr>
              <a:spcBef>
                <a:spcPct val="50000"/>
              </a:spcBef>
            </a:pPr>
            <a:r>
              <a:rPr lang="ru-RU" sz="1600" b="1" dirty="0"/>
              <a:t> 2</a:t>
            </a:r>
          </a:p>
          <a:p>
            <a:pPr>
              <a:spcBef>
                <a:spcPct val="50000"/>
              </a:spcBef>
            </a:pPr>
            <a:r>
              <a:rPr lang="ru-RU" sz="1600" b="1" dirty="0"/>
              <a:t> 1</a:t>
            </a:r>
          </a:p>
        </p:txBody>
      </p:sp>
      <p:sp>
        <p:nvSpPr>
          <p:cNvPr id="16399" name="Line 5"/>
          <p:cNvSpPr>
            <a:spLocks noChangeShapeType="1"/>
          </p:cNvSpPr>
          <p:nvPr/>
        </p:nvSpPr>
        <p:spPr bwMode="auto">
          <a:xfrm flipV="1">
            <a:off x="4294505" y="260350"/>
            <a:ext cx="0" cy="627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4"/>
          <p:cNvSpPr>
            <a:spLocks noChangeShapeType="1"/>
          </p:cNvSpPr>
          <p:nvPr/>
        </p:nvSpPr>
        <p:spPr bwMode="auto">
          <a:xfrm>
            <a:off x="250825" y="4508500"/>
            <a:ext cx="8470900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Text Box 36"/>
          <p:cNvSpPr txBox="1">
            <a:spLocks noChangeArrowheads="1"/>
          </p:cNvSpPr>
          <p:nvPr/>
        </p:nvSpPr>
        <p:spPr bwMode="auto">
          <a:xfrm>
            <a:off x="4356100" y="2603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у</a:t>
            </a:r>
          </a:p>
        </p:txBody>
      </p:sp>
      <p:sp>
        <p:nvSpPr>
          <p:cNvPr id="16402" name="Text Box 37"/>
          <p:cNvSpPr txBox="1">
            <a:spLocks noChangeArrowheads="1"/>
          </p:cNvSpPr>
          <p:nvPr/>
        </p:nvSpPr>
        <p:spPr bwMode="auto">
          <a:xfrm>
            <a:off x="8388350" y="45815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х</a:t>
            </a:r>
          </a:p>
        </p:txBody>
      </p:sp>
      <p:sp>
        <p:nvSpPr>
          <p:cNvPr id="16403" name="Text Box 38"/>
          <p:cNvSpPr txBox="1">
            <a:spLocks noChangeArrowheads="1"/>
          </p:cNvSpPr>
          <p:nvPr/>
        </p:nvSpPr>
        <p:spPr bwMode="auto">
          <a:xfrm>
            <a:off x="3995738" y="45085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0</a:t>
            </a:r>
          </a:p>
        </p:txBody>
      </p:sp>
      <p:sp>
        <p:nvSpPr>
          <p:cNvPr id="16404" name="Arc 20"/>
          <p:cNvSpPr>
            <a:spLocks/>
          </p:cNvSpPr>
          <p:nvPr/>
        </p:nvSpPr>
        <p:spPr bwMode="auto">
          <a:xfrm rot="10800000" flipH="1">
            <a:off x="4284663" y="765175"/>
            <a:ext cx="1001712" cy="37433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6405" name="Arc 22"/>
          <p:cNvSpPr>
            <a:spLocks/>
          </p:cNvSpPr>
          <p:nvPr/>
        </p:nvSpPr>
        <p:spPr bwMode="auto">
          <a:xfrm flipH="1" flipV="1">
            <a:off x="3302636" y="765173"/>
            <a:ext cx="982026" cy="3743326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6" name="AutoShape 24"/>
          <p:cNvSpPr>
            <a:spLocks noChangeArrowheads="1"/>
          </p:cNvSpPr>
          <p:nvPr/>
        </p:nvSpPr>
        <p:spPr bwMode="auto">
          <a:xfrm>
            <a:off x="669609" y="3033236"/>
            <a:ext cx="3429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Улыбающееся лицо 27"/>
          <p:cNvSpPr/>
          <p:nvPr/>
        </p:nvSpPr>
        <p:spPr>
          <a:xfrm>
            <a:off x="2240917" y="1513806"/>
            <a:ext cx="428625" cy="4286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rL7DYoGsq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692275" y="908050"/>
            <a:ext cx="6048375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</a:rPr>
              <a:t>Домашнее задание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</a:rPr>
              <a:t> З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</a:rPr>
              <a:t>аполнить карточку.</a:t>
            </a:r>
            <a:endParaRPr lang="ru-RU" sz="29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rL7DYoGsq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11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845348"/>
              </p:ext>
            </p:extLst>
          </p:nvPr>
        </p:nvGraphicFramePr>
        <p:xfrm>
          <a:off x="286543" y="1196752"/>
          <a:ext cx="8499475" cy="5061905"/>
        </p:xfrm>
        <a:graphic>
          <a:graphicData uri="http://schemas.openxmlformats.org/drawingml/2006/table">
            <a:tbl>
              <a:tblPr/>
              <a:tblGrid>
                <a:gridCol w="1249363"/>
                <a:gridCol w="1190625"/>
                <a:gridCol w="1341413"/>
                <a:gridCol w="1031899"/>
                <a:gridCol w="1230313"/>
                <a:gridCol w="2455862"/>
              </a:tblGrid>
              <a:tr h="4714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вариант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вариант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31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Выполняя моделирование, заполните пустые клетки таблицы: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Данная функция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Новая функция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преобразования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Данная функция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Новая функция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преобразования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y=x</a:t>
                      </a: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Перенос на 2 единицы вверх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y=x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Перенос на 2 единицы вверх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y=x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y=x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y=x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y=x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y=x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y=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+1)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y=x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y=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+1)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y=x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Перенос на 3 единицы вправо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y=x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Перенос на 3 единицы вправо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y=x</a:t>
                      </a:r>
                      <a:r>
                        <a:rPr kumimoji="0" 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Перенос на 1 единицу влево и на 2 единицы вниз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y=x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Перенос на 1 единицу влево и 2 единицы вниз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5422" name="Прямоугольник 4"/>
          <p:cNvSpPr>
            <a:spLocks noChangeArrowheads="1"/>
          </p:cNvSpPr>
          <p:nvPr/>
        </p:nvSpPr>
        <p:spPr bwMode="auto">
          <a:xfrm>
            <a:off x="1714500" y="500063"/>
            <a:ext cx="564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rL7DYoGsq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4284663" y="476250"/>
            <a:ext cx="4535487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Эпиграф урока:</a:t>
            </a:r>
          </a:p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«… руководить  ходом своих мыслей, начиная с предметов простейших</a:t>
            </a: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9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9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легко  познаваемых,  и восходить</a:t>
            </a: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мало-помалу, как   по   ступеням   до познания   наиболее сложных…»</a:t>
            </a:r>
          </a:p>
          <a:p>
            <a:r>
              <a:rPr lang="ru-RU" sz="29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Р. Декарт</a:t>
            </a:r>
          </a:p>
        </p:txBody>
      </p:sp>
      <p:pic>
        <p:nvPicPr>
          <p:cNvPr id="6148" name="Рисунок 14" descr="Рене Декарт (фр. Rene Descartes; лат. Renatus Cartesius — Картезий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548680"/>
            <a:ext cx="4026033" cy="51125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rL7DYoGsq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7" y="609942"/>
            <a:ext cx="8280920" cy="3456384"/>
          </a:xfrm>
          <a:prstGeom prst="rect">
            <a:avLst/>
          </a:prstGeom>
          <a:noFill/>
        </p:spPr>
        <p:txBody>
          <a:bodyPr wrap="none">
            <a:prstTxWarp prst="textTriangle">
              <a:avLst>
                <a:gd name="adj" fmla="val 56386"/>
              </a:avLst>
            </a:prstTxWarp>
            <a:spAutoFit/>
            <a:scene3d>
              <a:camera prst="perspectiveContrastingRightFacing"/>
              <a:lightRig rig="glow" dir="t">
                <a:rot lat="0" lon="0" rev="3600000"/>
              </a:lightRig>
            </a:scene3d>
            <a:sp3d extrusionH="57150" prstMaterial="softEdge">
              <a:bevelT w="29210" h="16510" prst="slope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84784"/>
            <a:ext cx="835292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урок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функций: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13360" r="40156" b="61184"/>
          <a:stretch/>
        </p:blipFill>
        <p:spPr>
          <a:xfrm>
            <a:off x="899592" y="1196752"/>
            <a:ext cx="7600564" cy="258742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65400" r="39763" b="9400"/>
          <a:stretch/>
        </p:blipFill>
        <p:spPr>
          <a:xfrm>
            <a:off x="899592" y="4141023"/>
            <a:ext cx="7600564" cy="258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24497" r="40155" b="50047"/>
          <a:stretch/>
        </p:blipFill>
        <p:spPr>
          <a:xfrm>
            <a:off x="712696" y="274638"/>
            <a:ext cx="7974104" cy="27145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8" t="50399" r="40325" b="24401"/>
          <a:stretch/>
        </p:blipFill>
        <p:spPr>
          <a:xfrm>
            <a:off x="693872" y="3356992"/>
            <a:ext cx="7974103" cy="27081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Рукописный ввод 5"/>
              <p14:cNvContentPartPr/>
              <p14:nvPr/>
            </p14:nvContentPartPr>
            <p14:xfrm>
              <a:off x="2792520" y="1954440"/>
              <a:ext cx="1115640" cy="365472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7120" y="1947240"/>
                <a:ext cx="1128600" cy="36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8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rL7DYoGsq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1331913" y="836613"/>
            <a:ext cx="5976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3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6527" y="152400"/>
            <a:ext cx="5328592" cy="6337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814736"/>
              </p:ext>
            </p:extLst>
          </p:nvPr>
        </p:nvGraphicFramePr>
        <p:xfrm>
          <a:off x="-68585" y="1878012"/>
          <a:ext cx="5000625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7" imgW="507960" imgH="228600" progId="Equation.3">
                  <p:embed/>
                </p:oleObj>
              </mc:Choice>
              <mc:Fallback>
                <p:oleObj name="Equation" r:id="rId7" imgW="50796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585" y="1878012"/>
                        <a:ext cx="5000625" cy="215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вал 1"/>
          <p:cNvSpPr/>
          <p:nvPr/>
        </p:nvSpPr>
        <p:spPr>
          <a:xfrm>
            <a:off x="3095601" y="1206500"/>
            <a:ext cx="3168352" cy="193766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Рукописный ввод 2"/>
              <p14:cNvContentPartPr/>
              <p14:nvPr/>
            </p14:nvContentPartPr>
            <p14:xfrm>
              <a:off x="3363120" y="1778040"/>
              <a:ext cx="1818360" cy="94104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57360" y="1771920"/>
                <a:ext cx="1829520" cy="9525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1763688" y="3622586"/>
            <a:ext cx="3417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a- </a:t>
            </a:r>
            <a:r>
              <a:rPr lang="ru-RU" sz="2400" dirty="0" smtClean="0"/>
              <a:t>класс</a:t>
            </a:r>
            <a:endParaRPr lang="en-US" sz="2400" dirty="0" smtClean="0"/>
          </a:p>
          <a:p>
            <a:r>
              <a:rPr lang="ru-RU" sz="2400" dirty="0" smtClean="0"/>
              <a:t>в-год обучения в КК</a:t>
            </a:r>
            <a:endParaRPr lang="en-US" sz="2400" dirty="0" smtClean="0"/>
          </a:p>
          <a:p>
            <a:r>
              <a:rPr lang="ru-RU" sz="2400" dirty="0" smtClean="0"/>
              <a:t>с- кол-во мальчиков в классе</a:t>
            </a:r>
            <a:endParaRPr lang="en-US" sz="2400" dirty="0" smtClean="0"/>
          </a:p>
          <a:p>
            <a:r>
              <a:rPr lang="en-US" sz="2400" dirty="0" smtClean="0"/>
              <a:t>d</a:t>
            </a:r>
            <a:r>
              <a:rPr lang="ru-RU" sz="2400" dirty="0" smtClean="0"/>
              <a:t>- кол-во девочек в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rL7DYoGsq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395288" y="549275"/>
            <a:ext cx="82089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/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«Функции </a:t>
            </a: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= х</a:t>
            </a:r>
            <a:r>
              <a:rPr lang="en-US" sz="3600" b="1" i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(n Є </a:t>
            </a:r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их свойства и графики».</a:t>
            </a:r>
          </a:p>
          <a:p>
            <a:pPr algn="ctr"/>
            <a:r>
              <a:rPr lang="ru-RU" sz="36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</a:p>
          <a:p>
            <a:pPr algn="ctr"/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Научиться строить графики функции </a:t>
            </a: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= х</a:t>
            </a:r>
            <a:r>
              <a:rPr lang="en-US" sz="3600" b="1" i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(n Є </a:t>
            </a:r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изучить  их свойства».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rL7DYoGsq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971550" y="1196975"/>
            <a:ext cx="73453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  <a:p>
            <a:pPr algn="ctr"/>
            <a:endParaRPr lang="ru-RU" sz="3600" b="1" i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Функцию </a:t>
            </a: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= х</a:t>
            </a:r>
            <a:r>
              <a:rPr lang="en-US" sz="3600" b="1" i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 = 1</a:t>
            </a: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3, 4, 5, …, </a:t>
            </a:r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называют степенной функцией с натуральным показателем.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L7DYoGsq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" y="-797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141277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Исследование функций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604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rL7DYoGsq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908175" y="1125538"/>
            <a:ext cx="6767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9188"/>
            <a:ext cx="766874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9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исследования функций</a:t>
            </a:r>
            <a:r>
              <a:rPr lang="ru-RU" sz="2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ru-RU" sz="2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А)Построить график с помощью таблицы</a:t>
            </a:r>
          </a:p>
          <a:p>
            <a:pPr algn="ctr">
              <a:defRPr/>
            </a:pPr>
            <a:r>
              <a:rPr lang="ru-RU" sz="2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Б) описать его свойства</a:t>
            </a:r>
          </a:p>
          <a:p>
            <a:pPr algn="ctr">
              <a:defRPr/>
            </a:pPr>
            <a:endParaRPr lang="ru-RU" sz="2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339752" y="1282294"/>
            <a:ext cx="734449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D(f)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900" i="1" dirty="0">
                <a:latin typeface="Times New Roman" pitchFamily="18" charset="0"/>
                <a:cs typeface="Times New Roman" pitchFamily="18" charset="0"/>
              </a:rPr>
              <a:t>(f)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00FF"/>
              </a:buClr>
            </a:pP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Нули функции, у=0, при х=…</a:t>
            </a:r>
          </a:p>
          <a:p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Промежутки </a:t>
            </a:r>
            <a:r>
              <a:rPr lang="ru-RU" sz="29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знакопостояства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9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при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&lt;0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00FF"/>
              </a:buClr>
            </a:pP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Монотонность (промежутки </a:t>
            </a:r>
          </a:p>
          <a:p>
            <a:pPr marL="457200" indent="-457200">
              <a:buClr>
                <a:srgbClr val="0000FF"/>
              </a:buClr>
            </a:pP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возрастания и убывания)</a:t>
            </a:r>
          </a:p>
          <a:p>
            <a:pPr marL="457200" indent="-457200">
              <a:buClr>
                <a:srgbClr val="0000FF"/>
              </a:buClr>
            </a:pP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Определить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четность или нечетность 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функции.</a:t>
            </a:r>
            <a:endParaRPr lang="ru-RU" sz="2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chemeClr val="hlink"/>
              </a:buClr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6. Определить непрерывность функции.</a:t>
            </a:r>
          </a:p>
          <a:p>
            <a:pPr marL="457200" indent="-457200">
              <a:buClr>
                <a:schemeClr val="hlink"/>
              </a:buClr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Определить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ограниченность функции.</a:t>
            </a:r>
          </a:p>
          <a:p>
            <a:pPr marL="457200" indent="-457200">
              <a:buClr>
                <a:schemeClr val="hlink"/>
              </a:buClr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Указать наибольшее и наименьшее значение функции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</TotalTime>
  <Words>665</Words>
  <Application>Microsoft Office PowerPoint</Application>
  <PresentationFormat>Экран (4:3)</PresentationFormat>
  <Paragraphs>145</Paragraphs>
  <Slides>20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Equation</vt:lpstr>
      <vt:lpstr>Формула</vt:lpstr>
      <vt:lpstr>Презентация PowerPoint</vt:lpstr>
      <vt:lpstr>Презентация PowerPoint</vt:lpstr>
      <vt:lpstr>Виды функций: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Megafon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Пак В. Н.</dc:creator>
  <cp:keywords>Функция</cp:keywords>
  <cp:lastModifiedBy>Пользователь Windows</cp:lastModifiedBy>
  <cp:revision>172</cp:revision>
  <dcterms:created xsi:type="dcterms:W3CDTF">2013-01-01T19:32:31Z</dcterms:created>
  <dcterms:modified xsi:type="dcterms:W3CDTF">2020-11-16T16:54:48Z</dcterms:modified>
</cp:coreProperties>
</file>