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8" r:id="rId2"/>
    <p:sldId id="261" r:id="rId3"/>
    <p:sldId id="262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7" r:id="rId25"/>
    <p:sldId id="288" r:id="rId26"/>
    <p:sldId id="289" r:id="rId27"/>
    <p:sldId id="282" r:id="rId28"/>
    <p:sldId id="283" r:id="rId29"/>
    <p:sldId id="284" r:id="rId30"/>
    <p:sldId id="285" r:id="rId31"/>
    <p:sldId id="286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29850-5AA3-42AD-B1DF-D511A0F6EAC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44D61-0253-4C94-A05A-6061613C5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0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4D61-0253-4C94-A05A-6061613C543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BDCFFF-5C74-4B6C-8F7B-C5154EF2DD12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8C4EE9-E124-430A-A824-0F8E4811B7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53" y="4562475"/>
            <a:ext cx="2790825" cy="2295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744415" cy="3245940"/>
          </a:xfrm>
          <a:prstGeom prst="rect">
            <a:avLst/>
          </a:prstGeom>
        </p:spPr>
      </p:pic>
      <p:pic>
        <p:nvPicPr>
          <p:cNvPr id="1026" name="Picture 2" descr="http://sch426.ru/wp-content/uploads/2016/06/mailserv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5915"/>
            <a:ext cx="4716016" cy="15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357984">
            <a:off x="98856" y="2862853"/>
            <a:ext cx="8829470" cy="18722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«Мы желаем счастья Вам…»</a:t>
            </a:r>
            <a:endParaRPr lang="ru-RU" sz="8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14" y="5229200"/>
            <a:ext cx="64790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Выпуск 2017 </a:t>
            </a:r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года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Выполнила: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Осьминина И.С.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5921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Шапошников Александр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ser\Documents\Выпускной 2017\для петренко фото 10 класс\выпускник 2017\выпускник малыши\шапошников алексан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9" y="173056"/>
            <a:ext cx="8649682" cy="57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Каргина Анжелика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User\Documents\Выпускной 2017\для петренко фото 10 класс\выпускник 2017\выпускник малыши\каргина анжел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4" y="276273"/>
            <a:ext cx="8518326" cy="568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Драгуль Богдан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User\Documents\Выпускной 2017\для петренко фото 10 класс\выпускник 2017\выпускник малыши\драгуль богдан  на вел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1" y="222477"/>
            <a:ext cx="8590334" cy="57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Костюрина Анастасия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User\Documents\Выпускной 2017\для петренко фото 10 класс\выпускник 2017\выпускник малыши\костюрина анастас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7" y="188640"/>
            <a:ext cx="8866232" cy="59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Лазаренко Сергей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User\Documents\Выпускной 2017\для петренко фото 10 класс\выпускник 2017\выпускник малыши\лазаренко серг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6" y="188640"/>
            <a:ext cx="8649681" cy="57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Кошелева Диана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User\Documents\Выпускной 2017\для петренко фото 10 класс\выпускник 2017\выпускник малыши\кошелева ди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6" y="240811"/>
            <a:ext cx="8541746" cy="56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Бенько Алексей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User\Documents\Выпускной 2017\для петренко фото 10 класс\выпускник 2017\выпускник малыши\бенько алексей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3" y="332654"/>
            <a:ext cx="8433812" cy="56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Гражданкина Олеся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User\Documents\Выпускной 2017\для петренко фото 10 класс\выпускник 2017\выпускник малыши\гражданкина олес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17" y="188640"/>
            <a:ext cx="8649681" cy="57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Вишневский Алексей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User\Documents\Выпускной 2017\для петренко фото 10 класс\выпускник 2017\выпускник малыши\вишневский алексей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3" y="260648"/>
            <a:ext cx="8590334" cy="57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fr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1.1zoom.me/big3/277/338447-Berser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" y="30112"/>
            <a:ext cx="9126872" cy="68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476672"/>
            <a:ext cx="5922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333685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 — священная наша держава,</a:t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 — любимая наша страна.</a:t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Могучая воля, великая слава —</a:t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Твоё достоянье на все времена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Славься, Отечество наше свободное,</a:t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Братских народов союз вековой,</a:t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Предками данная мудрость народная!</a:t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Славься, страна! Мы гордимся тобой!</a:t>
            </a:r>
          </a:p>
        </p:txBody>
      </p:sp>
      <p:pic>
        <p:nvPicPr>
          <p:cNvPr id="2052" name="Picture 4" descr="http://astersoft.net/images/9/6/o-prazdnike-den-rossii-dlja-detej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3443"/>
            <a:ext cx="1413126" cy="16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C:\Users\User\Downloads\oformi-foto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oformi-foto.ru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" y="5756"/>
            <a:ext cx="9126989" cy="68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cdn-st1.rtr-vesti.ru/p/xw_1270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https://ds04.infourok.ru/uploads/ex/0db6/00005bd5-a98adaf3/5/hello_html_m52956b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218832" cy="210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td0.mycdn.me/image?id=851697194013&amp;t=20&amp;plc=WEB&amp;tkn=*92Yow-PhbQnyaEUtuX4Fj1WY5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bs.twimg.com/media/CILoL3bWgAExDj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79" y="25334"/>
            <a:ext cx="7334672" cy="65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757039">
            <a:off x="6471585" y="479809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2017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cuments\Выпускной 2017\для петренко фото 10 класс\выпускник 2017\в добрый путь\драгуль богд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2560365" cy="38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Выпускной 2017\для петренко фото 10 класс\выпускник 2017\в добрый путь\лазаренко серг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520280" cy="377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Выпускной 2017\для петренко фото 10 класс\выпускник 2017\в добрый путь\бенько алекс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88" y="3168915"/>
            <a:ext cx="2440111" cy="36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Выпускной 2017\для петренко фото 10 класс\выпускник 2017\в добрый путь\вишневский алексе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7" y="3122873"/>
            <a:ext cx="2440111" cy="36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cuments\Выпускной 2017\для петренко фото 10 класс\выпускник 2017\в добрый путь\шапошников александ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"/>
            <a:ext cx="2428318" cy="36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cuments\Выпускной 2017\для петренко фото 10 класс\выпускник 2017\в добрый путь\николаев дани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54" y="3212976"/>
            <a:ext cx="243175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8" y="0"/>
            <a:ext cx="1170310" cy="962610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52" y="62948"/>
            <a:ext cx="1017248" cy="836713"/>
          </a:xfrm>
          <a:prstGeom prst="rect">
            <a:avLst/>
          </a:prstGeom>
        </p:spPr>
      </p:pic>
      <p:pic>
        <p:nvPicPr>
          <p:cNvPr id="1031" name="Picture 7" descr="C:\Users\User\Documents\Выпускной 2017\для петренко фото 10 класс\выпускник 2017\в добрый путь\чернявский михаил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86" y="3132679"/>
            <a:ext cx="2464286" cy="36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8" y="5661248"/>
            <a:ext cx="7553325" cy="800100"/>
          </a:xfrm>
          <a:prstGeom prst="rect">
            <a:avLst/>
          </a:prstGeom>
        </p:spPr>
      </p:pic>
      <p:pic>
        <p:nvPicPr>
          <p:cNvPr id="2051" name="Picture 3" descr="C:\Users\User\Documents\Выпускной 2017\для петренко фото 10 класс\выпускник 2017\в добрый путь\костенко виктор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29" y="1188444"/>
            <a:ext cx="2785057" cy="41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cuments\Выпускной 2017\для петренко фото 10 класс\выпускник 2017\в добрый путь\кошелева диа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40" y="1826231"/>
            <a:ext cx="2001432" cy="30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cuments\Выпускной 2017\для петренко фото 10 класс\выпускник 2017\в добрый путь\каргина анжели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30" y="1826231"/>
            <a:ext cx="2018597" cy="30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cuments\Выпускной 2017\для петренко фото 10 класс\выпускник 2017\в добрый путь\попович ольг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" y="1188444"/>
            <a:ext cx="2771800" cy="41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3" y="80842"/>
            <a:ext cx="75533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00.infourok.ru/images/doc/230/62827/1/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9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00.infourok.ru/images/doc/314/313269/1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0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ch1103uz.mskobr.ru/images/780/vipuskn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96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2" y="4548577"/>
            <a:ext cx="2790825" cy="229552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2123728" cy="1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6404332.ru/wa-data/public/shop/products/18/41/4118/images/5818/5818.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cf.ppt-online.org/files/slide/e/efliQjNrRtdTX63SLVKa5qIYC0kw8u9UyMFmZg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laycast.ru/uploads/2016/11/06/20435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" y="0"/>
            <a:ext cx="9121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VipTalis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krf.ru/upload/iblock/5f4/5f4eb6f4319e028f65123b7d9ffd3b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48" y="27809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Выпускной бал!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3968221"/>
            <a:ext cx="2790825" cy="229552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553325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88840"/>
            <a:ext cx="9144000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Выпускник 2017</a:t>
            </a:r>
            <a:endParaRPr lang="ru-RU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Выпускной 2017\для петренко фото 10 класс\выпускник 2017\выпускник малыши\николаев данил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0" y="332656"/>
            <a:ext cx="841892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 Данил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4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Костенко Виктория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ocuments\Выпускной 2017\для петренко фото 10 класс\выпускник 2017\выпускник малыши\костенко викто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8" y="180193"/>
            <a:ext cx="8662342" cy="57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94" y="6034062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Чернявский Михаил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User\Documents\Выпускной 2017\для петренко фото 10 класс\выпускник 2017\выпускник малыши\чернявский михаил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3" y="260648"/>
            <a:ext cx="8653939" cy="57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94" y="5959213"/>
            <a:ext cx="82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Попович Ольга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User\Documents\Выпускной 2017\для петренко фото 10 класс\выпускник 2017\выпускник малыши\попович ольг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52" y="219721"/>
            <a:ext cx="8603093" cy="57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</TotalTime>
  <Words>52</Words>
  <Application>Microsoft Office PowerPoint</Application>
  <PresentationFormat>Экран (4:3)</PresentationFormat>
  <Paragraphs>25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2014-04-20T10:31:00Z</dcterms:created>
  <dcterms:modified xsi:type="dcterms:W3CDTF">2017-06-05T16:43:34Z</dcterms:modified>
</cp:coreProperties>
</file>