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26" r:id="rId2"/>
    <p:sldId id="332" r:id="rId3"/>
    <p:sldId id="318" r:id="rId4"/>
    <p:sldId id="324" r:id="rId5"/>
    <p:sldId id="334" r:id="rId6"/>
    <p:sldId id="336" r:id="rId7"/>
    <p:sldId id="344" r:id="rId8"/>
    <p:sldId id="346" r:id="rId9"/>
    <p:sldId id="342" r:id="rId10"/>
    <p:sldId id="385" r:id="rId11"/>
    <p:sldId id="351" r:id="rId12"/>
    <p:sldId id="353" r:id="rId13"/>
    <p:sldId id="355" r:id="rId14"/>
    <p:sldId id="264" r:id="rId15"/>
    <p:sldId id="270" r:id="rId16"/>
    <p:sldId id="360" r:id="rId17"/>
    <p:sldId id="279" r:id="rId18"/>
    <p:sldId id="369" r:id="rId19"/>
    <p:sldId id="362" r:id="rId20"/>
    <p:sldId id="363" r:id="rId21"/>
    <p:sldId id="366" r:id="rId22"/>
    <p:sldId id="370" r:id="rId23"/>
    <p:sldId id="372" r:id="rId24"/>
    <p:sldId id="374" r:id="rId25"/>
    <p:sldId id="375" r:id="rId26"/>
    <p:sldId id="377" r:id="rId27"/>
    <p:sldId id="378" r:id="rId28"/>
    <p:sldId id="382" r:id="rId29"/>
    <p:sldId id="384" r:id="rId30"/>
    <p:sldId id="335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A1A13C-1C60-410F-8C6B-507F5491C129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D83FAC-CBA2-4B78-9067-8BB705D2DCD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92F7F-3B3D-4A0F-B2E5-8E88DD5C64B1}" type="datetimeFigureOut">
              <a:rPr lang="ru-RU" smtClean="0"/>
              <a:pPr/>
              <a:t>05.04.2016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455BC-F5AF-4FD2-83BB-C006021F6CB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57158" y="500042"/>
            <a:ext cx="864399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Наглядно-познавательный     экскурсионный проект                                                                             « </a:t>
            </a:r>
            <a:r>
              <a:rPr lang="ru-RU" sz="36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Россошинский</a:t>
            </a:r>
            <a:r>
              <a:rPr lang="ru-RU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военно-мемориальный комплекс»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00496" y="3500438"/>
            <a:ext cx="492922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dirty="0" smtClean="0"/>
              <a:t>Выполнили: Кудашева Анастасия</a:t>
            </a:r>
          </a:p>
          <a:p>
            <a:pPr algn="r"/>
            <a:r>
              <a:rPr lang="ru-RU" sz="2000" b="1" dirty="0" err="1" smtClean="0"/>
              <a:t>Ускова</a:t>
            </a:r>
            <a:r>
              <a:rPr lang="ru-RU" sz="2000" b="1" dirty="0" smtClean="0"/>
              <a:t> Дарья </a:t>
            </a:r>
          </a:p>
          <a:p>
            <a:pPr algn="r"/>
            <a:r>
              <a:rPr lang="ru-RU" sz="2000" b="1" dirty="0" smtClean="0"/>
              <a:t>обучающиеся 7  класса                                                                                                                                                                 МОУ СОШ с. </a:t>
            </a:r>
            <a:r>
              <a:rPr lang="ru-RU" sz="2000" b="1" dirty="0" err="1" smtClean="0"/>
              <a:t>Рахинка</a:t>
            </a:r>
            <a:endParaRPr lang="ru-RU" sz="2000" b="1" dirty="0" smtClean="0"/>
          </a:p>
          <a:p>
            <a:pPr algn="r"/>
            <a:r>
              <a:rPr lang="ru-RU" sz="2000" b="1" dirty="0" smtClean="0"/>
              <a:t>Руководитель: Карсакова Галина Николаевна</a:t>
            </a:r>
          </a:p>
          <a:p>
            <a:pPr algn="r"/>
            <a:r>
              <a:rPr lang="ru-RU" sz="2000" b="1" dirty="0" smtClean="0"/>
              <a:t>учитель истории и обществознания</a:t>
            </a:r>
            <a:endParaRPr lang="ru-RU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14290"/>
            <a:ext cx="4413948" cy="2714644"/>
          </a:xfrm>
          <a:prstGeom prst="rect">
            <a:avLst/>
          </a:prstGeom>
          <a:noFill/>
        </p:spPr>
      </p:pic>
      <p:pic>
        <p:nvPicPr>
          <p:cNvPr id="23554" name="Picture 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714752"/>
            <a:ext cx="4214842" cy="2948248"/>
          </a:xfrm>
          <a:prstGeom prst="rect">
            <a:avLst/>
          </a:prstGeom>
          <a:noFill/>
        </p:spPr>
      </p:pic>
      <p:pic>
        <p:nvPicPr>
          <p:cNvPr id="22530" name="Picture 2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714752"/>
            <a:ext cx="4286280" cy="2928958"/>
          </a:xfrm>
          <a:prstGeom prst="rect">
            <a:avLst/>
          </a:prstGeom>
          <a:noFill/>
        </p:spPr>
      </p:pic>
      <p:pic>
        <p:nvPicPr>
          <p:cNvPr id="2" name="Picture 2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285728"/>
            <a:ext cx="4214842" cy="264320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643174" y="6143643"/>
            <a:ext cx="400052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 smtClean="0">
              <a:ln w="18415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3" y="3000372"/>
            <a:ext cx="86439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Битва за Большие и Маленькие Россошки</a:t>
            </a:r>
            <a:endParaRPr lang="ru-RU" sz="32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28125"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Documents and Settings\User\Мои документы\1108815951140862246.jpeg"/>
          <p:cNvPicPr>
            <a:picLocks noChangeAspect="1" noChangeArrowheads="1"/>
          </p:cNvPicPr>
          <p:nvPr/>
        </p:nvPicPr>
        <p:blipFill>
          <a:blip r:embed="rId3"/>
          <a:srcRect l="2632" t="9782" r="3509" b="5435"/>
          <a:stretch>
            <a:fillRect/>
          </a:stretch>
        </p:blipFill>
        <p:spPr bwMode="auto">
          <a:xfrm>
            <a:off x="0" y="1571612"/>
            <a:ext cx="9144000" cy="528638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14291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Военно</a:t>
            </a:r>
            <a:r>
              <a:rPr lang="ru-RU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– мемориальное кладбище   «Россошки»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6094" t="28125" r="32812" b="43750"/>
          <a:stretch>
            <a:fillRect/>
          </a:stretch>
        </p:blipFill>
        <p:spPr bwMode="auto">
          <a:xfrm>
            <a:off x="4214810" y="1928802"/>
            <a:ext cx="192882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1639" t="3371" r="3279" b="4494"/>
          <a:stretch>
            <a:fillRect/>
          </a:stretch>
        </p:blipFill>
        <p:spPr bwMode="auto">
          <a:xfrm>
            <a:off x="214282" y="214290"/>
            <a:ext cx="8572560" cy="6357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357158" y="5357826"/>
            <a:ext cx="82868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Главная аллея мемориала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zabudem.net/uploads/place_photo/4397/0_368a4_8839407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643050"/>
            <a:ext cx="5715040" cy="494708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85720" y="285729"/>
            <a:ext cx="8572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Скульптура « Скорбящая»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автор скульптор Сергей Щербаков</a:t>
            </a:r>
            <a:endParaRPr lang="ru-RU" sz="3600" dirty="0"/>
          </a:p>
        </p:txBody>
      </p:sp>
      <p:pic>
        <p:nvPicPr>
          <p:cNvPr id="19458" name="Picture 2" descr="http://www.likeinvest.org.mibs-vlz.ru/images/artists/sherbakov/she-025-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75" y="1643050"/>
            <a:ext cx="2844789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41406" t="27083" r="28906" b="29167"/>
          <a:stretch>
            <a:fillRect/>
          </a:stretch>
        </p:blipFill>
        <p:spPr bwMode="auto">
          <a:xfrm>
            <a:off x="3786182" y="4286256"/>
            <a:ext cx="271464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Военно-мемориальное кладбище Россошки - Волгоградская область Россия - Юг - "/>
          <p:cNvPicPr>
            <a:picLocks noChangeAspect="1" noChangeArrowheads="1"/>
          </p:cNvPicPr>
          <p:nvPr/>
        </p:nvPicPr>
        <p:blipFill>
          <a:blip r:embed="rId3"/>
          <a:srcRect b="37640"/>
          <a:stretch>
            <a:fillRect/>
          </a:stretch>
        </p:blipFill>
        <p:spPr bwMode="auto">
          <a:xfrm>
            <a:off x="285720" y="2857496"/>
            <a:ext cx="8572560" cy="1357322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/>
          <a:srcRect l="3125" t="17361" r="4687" b="28318"/>
          <a:stretch>
            <a:fillRect/>
          </a:stretch>
        </p:blipFill>
        <p:spPr bwMode="auto">
          <a:xfrm>
            <a:off x="214282" y="214290"/>
            <a:ext cx="871543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14283" y="285728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Стена со словами Владимира Высоцкого:</a:t>
            </a:r>
            <a:endParaRPr lang="ru-RU"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7989" y="1571612"/>
            <a:ext cx="4000528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Documents and Settings\User\Мои документы\tumblr_ntojcvDzQq1s30o9fo1_500.jpg"/>
          <p:cNvPicPr>
            <a:picLocks noChangeAspect="1" noChangeArrowheads="1"/>
          </p:cNvPicPr>
          <p:nvPr/>
        </p:nvPicPr>
        <p:blipFill>
          <a:blip r:embed="rId3"/>
          <a:srcRect t="18749" b="18750"/>
          <a:stretch>
            <a:fillRect/>
          </a:stretch>
        </p:blipFill>
        <p:spPr bwMode="auto">
          <a:xfrm>
            <a:off x="214282" y="250009"/>
            <a:ext cx="8715436" cy="6357982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500043"/>
            <a:ext cx="4071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Стена  ПАМЯТИ</a:t>
            </a:r>
            <a:endParaRPr lang="ru-RU" sz="40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928934"/>
            <a:ext cx="1238259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C:\Documents and Settings\User\Мои документы\0_9bb3e_40a471a1_XXL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285860"/>
            <a:ext cx="4429156" cy="5286412"/>
          </a:xfrm>
          <a:prstGeom prst="rect">
            <a:avLst/>
          </a:prstGeom>
          <a:noFill/>
        </p:spPr>
      </p:pic>
      <p:pic>
        <p:nvPicPr>
          <p:cNvPr id="4" name="Picture 2" descr="http://img-fotki.yandex.ru/get/6213/43221130.e9/0_9bb3d_e2e035f0_XXL.jpg"/>
          <p:cNvPicPr>
            <a:picLocks noChangeAspect="1" noChangeArrowheads="1"/>
          </p:cNvPicPr>
          <p:nvPr/>
        </p:nvPicPr>
        <p:blipFill>
          <a:blip r:embed="rId4"/>
          <a:srcRect r="2343"/>
          <a:stretch>
            <a:fillRect/>
          </a:stretch>
        </p:blipFill>
        <p:spPr bwMode="auto">
          <a:xfrm>
            <a:off x="4643438" y="1285860"/>
            <a:ext cx="4286280" cy="52864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428604"/>
            <a:ext cx="83582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Братские могилы советских солдат</a:t>
            </a:r>
            <a:endParaRPr lang="ru-RU" sz="4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23" y="4143380"/>
            <a:ext cx="295277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 descr="https://e-a.d-cd.net/8b7a412s-9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3357562"/>
            <a:ext cx="4572032" cy="3250428"/>
          </a:xfrm>
          <a:prstGeom prst="rect">
            <a:avLst/>
          </a:prstGeom>
          <a:noFill/>
        </p:spPr>
      </p:pic>
      <p:pic>
        <p:nvPicPr>
          <p:cNvPr id="4" name="Picture 2" descr="C:\Documents and Settings\User\Мои документы\51110.jpg"/>
          <p:cNvPicPr>
            <a:picLocks noChangeAspect="1" noChangeArrowheads="1"/>
          </p:cNvPicPr>
          <p:nvPr/>
        </p:nvPicPr>
        <p:blipFill>
          <a:blip r:embed="rId4"/>
          <a:srcRect b="3529"/>
          <a:stretch>
            <a:fillRect/>
          </a:stretch>
        </p:blipFill>
        <p:spPr bwMode="auto">
          <a:xfrm>
            <a:off x="4786314" y="214289"/>
            <a:ext cx="4143404" cy="3020041"/>
          </a:xfrm>
          <a:prstGeom prst="rect">
            <a:avLst/>
          </a:prstGeom>
          <a:noFill/>
        </p:spPr>
      </p:pic>
      <p:pic>
        <p:nvPicPr>
          <p:cNvPr id="5" name="Picture 2" descr="http://img-fotki.yandex.ru/get/6311/43221130.e9/0_9bb41_a4338e3d_XX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3357562"/>
            <a:ext cx="3929090" cy="321471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/>
          <a:srcRect l="40625" t="8333" b="8333"/>
          <a:stretch>
            <a:fillRect/>
          </a:stretch>
        </p:blipFill>
        <p:spPr bwMode="auto">
          <a:xfrm>
            <a:off x="285720" y="285728"/>
            <a:ext cx="428628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оссошка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Мои документы\DSC_0189.jpg"/>
          <p:cNvPicPr>
            <a:picLocks noChangeAspect="1" noChangeArrowheads="1"/>
          </p:cNvPicPr>
          <p:nvPr/>
        </p:nvPicPr>
        <p:blipFill>
          <a:blip r:embed="rId2"/>
          <a:srcRect l="40198" t="3125" r="36774" b="5208"/>
          <a:stretch>
            <a:fillRect/>
          </a:stretch>
        </p:blipFill>
        <p:spPr bwMode="auto">
          <a:xfrm>
            <a:off x="285720" y="214290"/>
            <a:ext cx="4071966" cy="6286544"/>
          </a:xfrm>
          <a:prstGeom prst="rect">
            <a:avLst/>
          </a:prstGeom>
          <a:noFill/>
        </p:spPr>
      </p:pic>
      <p:pic>
        <p:nvPicPr>
          <p:cNvPr id="3" name="Picture 2" descr="http://img-fotki.yandex.ru/get/6213/43221130.e9/0_9bb49_d49d4fa8_X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290"/>
            <a:ext cx="4214842" cy="62865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6414"/>
            <a:ext cx="9144000" cy="683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214291"/>
            <a:ext cx="68580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spcBef>
                <a:spcPts val="600"/>
              </a:spcBef>
              <a:buClrTx/>
              <a:buSzPct val="75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       Я зарастаю памятью,</a:t>
            </a:r>
          </a:p>
          <a:p>
            <a:pPr marL="341313" indent="-341313">
              <a:spcBef>
                <a:spcPts val="600"/>
              </a:spcBef>
              <a:buClrTx/>
              <a:buSzPct val="75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      Как лесом зарастает пустошь.</a:t>
            </a:r>
          </a:p>
          <a:p>
            <a:pPr marL="341313" indent="-341313">
              <a:spcBef>
                <a:spcPts val="600"/>
              </a:spcBef>
              <a:buClrTx/>
              <a:buSzPct val="75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       И птицы, память ,по утрам поют,</a:t>
            </a:r>
          </a:p>
          <a:p>
            <a:pPr marL="341313" indent="-341313">
              <a:spcBef>
                <a:spcPts val="600"/>
              </a:spcBef>
              <a:buClrTx/>
              <a:buSzPct val="75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       И ветер–память по ночам гудит,</a:t>
            </a:r>
          </a:p>
          <a:p>
            <a:pPr marL="341313" indent="-341313">
              <a:spcBef>
                <a:spcPts val="600"/>
              </a:spcBef>
              <a:buClrTx/>
              <a:buSzPct val="75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       И деревья, память, целый день лепечут.</a:t>
            </a:r>
          </a:p>
          <a:p>
            <a:pPr marL="341313" indent="-341313">
              <a:spcBef>
                <a:spcPts val="600"/>
              </a:spcBef>
              <a:buClrTx/>
              <a:buSzPct val="75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       Но в памяти моей такая скрыта мощь,</a:t>
            </a:r>
          </a:p>
          <a:p>
            <a:pPr marL="341313" indent="-341313">
              <a:spcBef>
                <a:spcPts val="600"/>
              </a:spcBef>
              <a:buClrTx/>
              <a:buSzPct val="75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       Что возвращает образы и множит…</a:t>
            </a:r>
          </a:p>
          <a:p>
            <a:pPr marL="341313" indent="-341313">
              <a:spcBef>
                <a:spcPts val="600"/>
              </a:spcBef>
              <a:buClrTx/>
              <a:buSzPct val="75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        Шумит, не умолкая, память-дождь,</a:t>
            </a:r>
          </a:p>
          <a:p>
            <a:pPr marL="341313" indent="-341313">
              <a:spcBef>
                <a:spcPts val="600"/>
              </a:spcBef>
              <a:buClrTx/>
              <a:buSzPct val="75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       И память-снег летит и пасть не может.</a:t>
            </a:r>
          </a:p>
          <a:p>
            <a:pPr marL="341313" indent="-341313">
              <a:spcBef>
                <a:spcPts val="600"/>
              </a:spcBef>
              <a:buClrTx/>
              <a:buSzPct val="75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/>
              <a:t>                                                   Д. Самойлов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00562" y="3857628"/>
            <a:ext cx="4643438" cy="15799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1313">
              <a:spcBef>
                <a:spcPts val="775"/>
              </a:spcBef>
              <a:buClrTx/>
              <a:buSzPct val="75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dirty="0" smtClean="0"/>
              <a:t>Нельзя не интересоваться своим прошлым, нельзя не уважать подвигов,                                        и ветеранами нельзя не гордиться! </a:t>
            </a:r>
          </a:p>
          <a:p>
            <a:pPr marL="342900" indent="-341313">
              <a:spcBef>
                <a:spcPts val="775"/>
              </a:spcBef>
              <a:buClrTx/>
              <a:buSzPct val="75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dirty="0" smtClean="0"/>
              <a:t>  Мы должны как можно больше знать о них , сохранить  и  передать потомкам</a:t>
            </a: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Мои документы\0_38df5_a8d64bdf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14290"/>
            <a:ext cx="4357718" cy="6429420"/>
          </a:xfrm>
          <a:prstGeom prst="rect">
            <a:avLst/>
          </a:prstGeom>
          <a:noFill/>
        </p:spPr>
      </p:pic>
      <p:pic>
        <p:nvPicPr>
          <p:cNvPr id="3" name="Picture 2" descr="C:\Documents and Settings\User\Мои документы\0_b1ce5_ff74322b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928802"/>
            <a:ext cx="4071966" cy="471490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3" y="214290"/>
            <a:ext cx="42862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Памятный знак на месте лагеря советских военнопленных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-fotki.yandex.ru/get/6311/43221130.e9/0_9bb42_9f6a0d78_X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4500594" cy="6429420"/>
          </a:xfrm>
          <a:prstGeom prst="rect">
            <a:avLst/>
          </a:prstGeom>
          <a:noFill/>
        </p:spPr>
      </p:pic>
      <p:pic>
        <p:nvPicPr>
          <p:cNvPr id="3" name="Picture 2" descr="C:\Documents and Settings\User\Мои документы\1314158176_swalker.ru_swalker.ru_rossoshka_016.jpg"/>
          <p:cNvPicPr>
            <a:picLocks noChangeAspect="1" noChangeArrowheads="1"/>
          </p:cNvPicPr>
          <p:nvPr/>
        </p:nvPicPr>
        <p:blipFill>
          <a:blip r:embed="rId3"/>
          <a:srcRect l="10937" t="3125" r="21094" b="3125"/>
          <a:stretch>
            <a:fillRect/>
          </a:stretch>
        </p:blipFill>
        <p:spPr bwMode="auto">
          <a:xfrm>
            <a:off x="4857752" y="214290"/>
            <a:ext cx="4071966" cy="64294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оссошка фото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5" y="214290"/>
            <a:ext cx="8786820" cy="6429420"/>
          </a:xfrm>
          <a:prstGeom prst="rect">
            <a:avLst/>
          </a:prstGeom>
          <a:noFill/>
        </p:spPr>
      </p:pic>
      <p:pic>
        <p:nvPicPr>
          <p:cNvPr id="3" name="Picture 2" descr="Россошка фот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714752"/>
            <a:ext cx="3910152" cy="2700334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285729"/>
            <a:ext cx="85725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Вход на немецкое кладбище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g-a.d-cd.net/6f7a412s-9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28736"/>
            <a:ext cx="4286280" cy="5214974"/>
          </a:xfrm>
          <a:prstGeom prst="rect">
            <a:avLst/>
          </a:prstGeom>
          <a:noFill/>
        </p:spPr>
      </p:pic>
      <p:pic>
        <p:nvPicPr>
          <p:cNvPr id="3" name="Picture 2" descr="C:\Documents and Settings\User\Мои документы\14333559.jpg"/>
          <p:cNvPicPr>
            <a:picLocks noChangeAspect="1" noChangeArrowheads="1"/>
          </p:cNvPicPr>
          <p:nvPr/>
        </p:nvPicPr>
        <p:blipFill>
          <a:blip r:embed="rId3"/>
          <a:srcRect l="3125" t="9375" r="3906" b="4166"/>
          <a:stretch>
            <a:fillRect/>
          </a:stretch>
        </p:blipFill>
        <p:spPr bwMode="auto">
          <a:xfrm>
            <a:off x="214282" y="1500174"/>
            <a:ext cx="4214842" cy="51435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14282" y="1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Немецкое кладбище</a:t>
            </a:r>
          </a:p>
          <a:p>
            <a:pPr algn="ctr"/>
            <a:r>
              <a:rPr lang="ru-RU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Площадь Памяти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fotki.yandex.ru/get/6213/43221130.e9/0_9bb48_32a5c3c4_X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643050"/>
            <a:ext cx="4000528" cy="2286016"/>
          </a:xfrm>
          <a:prstGeom prst="rect">
            <a:avLst/>
          </a:prstGeom>
          <a:noFill/>
        </p:spPr>
      </p:pic>
      <p:pic>
        <p:nvPicPr>
          <p:cNvPr id="3" name="Picture 2" descr="C:\Documents and Settings\User\Мои документы\0_6eed8_78338a87_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643050"/>
            <a:ext cx="4214842" cy="2286016"/>
          </a:xfrm>
          <a:prstGeom prst="rect">
            <a:avLst/>
          </a:prstGeom>
          <a:noFill/>
        </p:spPr>
      </p:pic>
      <p:pic>
        <p:nvPicPr>
          <p:cNvPr id="4" name="Picture 2" descr="Фото Могилы немецких солдат. Россия, Волгоградская область, Горьковский, Лихая улица,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071942"/>
            <a:ext cx="4214842" cy="2500329"/>
          </a:xfrm>
          <a:prstGeom prst="rect">
            <a:avLst/>
          </a:prstGeom>
          <a:noFill/>
        </p:spPr>
      </p:pic>
      <p:pic>
        <p:nvPicPr>
          <p:cNvPr id="5" name="Picture 2" descr="Куб из монолитного камня с символикой креста. Немецкое кладбище Россошка, Волгоград, фото № 12672997, снято 30 августа 2015 г. (c) Владимир Арсентьев / Фотобанк Лори"/>
          <p:cNvPicPr>
            <a:picLocks noChangeAspect="1" noChangeArrowheads="1"/>
          </p:cNvPicPr>
          <p:nvPr/>
        </p:nvPicPr>
        <p:blipFill>
          <a:blip r:embed="rId5"/>
          <a:srcRect l="4819" r="1205" b="16418"/>
          <a:stretch>
            <a:fillRect/>
          </a:stretch>
        </p:blipFill>
        <p:spPr bwMode="auto">
          <a:xfrm>
            <a:off x="285720" y="4071942"/>
            <a:ext cx="4071966" cy="250033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28596" y="285728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Немецкое   кладбище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21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er\Мои документы\20150622-IMG_1814.jpg"/>
          <p:cNvPicPr>
            <a:picLocks noChangeAspect="1" noChangeArrowheads="1"/>
          </p:cNvPicPr>
          <p:nvPr/>
        </p:nvPicPr>
        <p:blipFill>
          <a:blip r:embed="rId2"/>
          <a:srcRect b="13541"/>
          <a:stretch>
            <a:fillRect/>
          </a:stretch>
        </p:blipFill>
        <p:spPr bwMode="auto">
          <a:xfrm>
            <a:off x="357158" y="3357562"/>
            <a:ext cx="4143403" cy="2857520"/>
          </a:xfrm>
          <a:prstGeom prst="rect">
            <a:avLst/>
          </a:prstGeom>
          <a:noFill/>
        </p:spPr>
      </p:pic>
      <p:pic>
        <p:nvPicPr>
          <p:cNvPr id="2" name="Picture 2" descr="C:\Documents and Settings\User\Мои документы\0_725a0_2f011464_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357562"/>
            <a:ext cx="3857652" cy="2786082"/>
          </a:xfrm>
          <a:prstGeom prst="rect">
            <a:avLst/>
          </a:prstGeom>
          <a:noFill/>
        </p:spPr>
      </p:pic>
      <p:pic>
        <p:nvPicPr>
          <p:cNvPr id="4" name="Picture 2" descr="http://img-fotki.yandex.ru/get/6312/43221130.e9/0_9bb37_69f31597_XX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428604"/>
            <a:ext cx="3714744" cy="2643206"/>
          </a:xfrm>
          <a:prstGeom prst="rect">
            <a:avLst/>
          </a:prstGeom>
          <a:noFill/>
        </p:spPr>
      </p:pic>
      <p:pic>
        <p:nvPicPr>
          <p:cNvPr id="5" name="Picture 2" descr="C:\Documents and Settings\User\Мои документы\0_725a3_f1f2ab1_M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428604"/>
            <a:ext cx="4214842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User\Мои документы\0_6149c_58a871c4_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8643998" cy="53673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142852"/>
            <a:ext cx="8643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Позже в Россошках были погребены остатки нескольких  сотен румынских солдат </a:t>
            </a:r>
            <a:endParaRPr lang="ru-RU" sz="32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2500306"/>
            <a:ext cx="357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4" name="Picture 2" descr="http://z2.d.sdska.ru/2-z2-6e3cd288-e00f-44b7-997d-33bcf91c3d3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643050"/>
            <a:ext cx="8715436" cy="492922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военно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- мемориальном комплексе в Россошках состоялась символическая заливка бетона в основание будущего фундамента часовни Мира между советским и немецким  собирательными кладбищами</a:t>
            </a:r>
            <a:endParaRPr lang="ru-RU" sz="24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2.photosight.ru/f56/5134842_x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500042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40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Россошинский</a:t>
            </a:r>
            <a:r>
              <a:rPr lang="ru-RU" sz="40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военно-мемориальный комплекс»</a:t>
            </a:r>
            <a:endParaRPr lang="ru-RU" sz="4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3714744" y="3214684"/>
            <a:ext cx="507209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Содержание данного проекта  способствует развитию интереса и внимания к истории родного края, обогащению  представления  о значимых в жизни страны событий давно минувших дней , формирует нравственную позицию патриота.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285728"/>
            <a:ext cx="8643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Times New Roman" pitchFamily="16" charset="0"/>
              </a:rPr>
              <a:t>       </a:t>
            </a:r>
            <a:r>
              <a:rPr lang="ru-RU" sz="4800" dirty="0" smtClean="0">
                <a:solidFill>
                  <a:srgbClr val="C00000"/>
                </a:solidFill>
                <a:latin typeface="Times New Roman" pitchFamily="16" charset="0"/>
              </a:rPr>
              <a:t>Цель проекта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1000108"/>
            <a:ext cx="821537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Изучение памятников и разработка маршрута экскурсии: воспитание гражданина России, патриота малой Родины, знающего и любящего свой край, село, создание условий для обогащения знаний  о родном крае, развитие познавательных, творческих способностей.</a:t>
            </a:r>
            <a:endParaRPr lang="ru-RU" sz="2400" b="1" dirty="0" smtClean="0"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2286000" y="23620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1313">
              <a:spcBef>
                <a:spcPts val="775"/>
              </a:spcBef>
              <a:buClrTx/>
              <a:buSzPct val="75000"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42886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1313" indent="-341313">
              <a:spcBef>
                <a:spcPts val="600"/>
              </a:spcBef>
              <a:buClrTx/>
              <a:buSzPct val="75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ru-RU" dirty="0" smtClean="0">
                <a:solidFill>
                  <a:schemeClr val="bg1"/>
                </a:solidFill>
              </a:rPr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-285776"/>
            <a:ext cx="671515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                                         Россошки</a:t>
            </a: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Пусть по пятеро в гроб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-Всё не в поле лежать.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Теснота по окопам знакома.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Сухо треснет салют, 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Пропоёт своё поп, 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Вот и всё - наконец-то мы дома.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Наш последний рубеж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Ровным строем застыл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Под июньским пронзительным солнцем.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Скорбно в небо глядят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Амбразуры могил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Здесь судьбу мы испили до донца.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285728"/>
            <a:ext cx="435771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Я с Воронежа сам, 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Здесь я в танке сгорел.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А сосед подорвался на мине.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Тот декабрьской ночью                                                  Попал под обстрел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Кто с ним был не нашли и поныне.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/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Всем нам с разных концов,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Необъятной страны,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Суждено здесь судьбою собраться.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Мы навеки друг- другу теперь земляки,</a:t>
            </a:r>
            <a:br>
              <a:rPr lang="ru-RU" dirty="0" smtClean="0">
                <a:solidFill>
                  <a:srgbClr val="C00000"/>
                </a:solidFill>
              </a:rPr>
            </a:br>
            <a:r>
              <a:rPr lang="ru-RU" dirty="0" smtClean="0">
                <a:solidFill>
                  <a:srgbClr val="C00000"/>
                </a:solidFill>
              </a:rPr>
              <a:t>Мы теперь навсегда -  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                                       </a:t>
            </a:r>
            <a:r>
              <a:rPr lang="ru-RU" dirty="0" err="1" smtClean="0">
                <a:solidFill>
                  <a:srgbClr val="C00000"/>
                </a:solidFill>
              </a:rPr>
              <a:t>Сталинградцы</a:t>
            </a:r>
            <a:r>
              <a:rPr lang="ru-RU" dirty="0" smtClean="0">
                <a:solidFill>
                  <a:srgbClr val="C00000"/>
                </a:solidFill>
              </a:rPr>
              <a:t>!                                                                                                                                                                          </a:t>
            </a:r>
            <a:br>
              <a:rPr lang="ru-RU" dirty="0" smtClean="0">
                <a:solidFill>
                  <a:srgbClr val="C00000"/>
                </a:solidFill>
              </a:rPr>
            </a:b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31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0" y="50004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6" charset="0"/>
              </a:rPr>
              <a:t>Для достижения поставленной цели мы реализовали следующие задачи: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582341"/>
            <a:ext cx="8715436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 Изучение краеведческой литературы.</a:t>
            </a:r>
            <a:endParaRPr lang="ru-RU" sz="2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Развитие навыков самостоятельной и познавательной деятельности.</a:t>
            </a:r>
            <a:endParaRPr lang="ru-RU" sz="2400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 Формирование умений обобщать и обрабатывать информацию, используя информационно-коммуникационные технологии.</a:t>
            </a:r>
            <a:endParaRPr lang="ru-RU" sz="2400" dirty="0" smtClean="0"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800" b="1" dirty="0" smtClean="0">
                <a:solidFill>
                  <a:srgbClr val="C000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Ожидаемые результаты</a:t>
            </a:r>
            <a:endParaRPr lang="ru-RU" sz="2800" dirty="0" smtClean="0">
              <a:solidFill>
                <a:srgbClr val="C00000"/>
              </a:solidFill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ru-RU" sz="2400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После завершения проекта мы сможем:</a:t>
            </a:r>
            <a:endParaRPr lang="ru-RU" sz="2400" dirty="0" smtClean="0"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рассказать о мемориальном кладбище в Россошках;</a:t>
            </a:r>
            <a:endParaRPr lang="ru-RU" sz="2400" dirty="0" smtClean="0"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провести виртуальную  экскурсию;</a:t>
            </a:r>
            <a:endParaRPr lang="ru-RU" sz="2400" dirty="0" smtClean="0">
              <a:latin typeface="Arial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457200" algn="l"/>
              </a:tabLst>
            </a:pPr>
            <a:r>
              <a:rPr lang="ru-RU" sz="2400" dirty="0" smtClean="0">
                <a:solidFill>
                  <a:srgbClr val="333333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создать презентацию</a:t>
            </a:r>
            <a:endParaRPr lang="ru-RU" sz="2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Плакат &quot;Россошинский военно-мемориальный комплекс 1941-1945&quot; к 70-лет победы ВОВ. Волгоград, фото № 12662997, снято 30 августа 2015 г. (c) Владимир Арсентьев / Фотобанк Лори"/>
          <p:cNvPicPr>
            <a:picLocks noChangeAspect="1" noChangeArrowheads="1"/>
          </p:cNvPicPr>
          <p:nvPr/>
        </p:nvPicPr>
        <p:blipFill>
          <a:blip r:embed="rId2"/>
          <a:srcRect l="19860" t="2569" r="30201" b="16523"/>
          <a:stretch>
            <a:fillRect/>
          </a:stretch>
        </p:blipFill>
        <p:spPr bwMode="auto">
          <a:xfrm>
            <a:off x="285720" y="214290"/>
            <a:ext cx="4286280" cy="6357982"/>
          </a:xfrm>
          <a:prstGeom prst="rect">
            <a:avLst/>
          </a:prstGeom>
          <a:noFill/>
        </p:spPr>
      </p:pic>
      <p:pic>
        <p:nvPicPr>
          <p:cNvPr id="3" name="Picture 2" descr="C:\Documents and Settings\User\Мои документы\1108815955193454033.jpeg"/>
          <p:cNvPicPr>
            <a:picLocks noChangeAspect="1" noChangeArrowheads="1"/>
          </p:cNvPicPr>
          <p:nvPr/>
        </p:nvPicPr>
        <p:blipFill>
          <a:blip r:embed="rId3"/>
          <a:srcRect l="6154" t="5208" r="4615" b="8333"/>
          <a:stretch>
            <a:fillRect/>
          </a:stretch>
        </p:blipFill>
        <p:spPr bwMode="auto">
          <a:xfrm>
            <a:off x="4929190" y="214290"/>
            <a:ext cx="4000528" cy="6357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img.rg.ru/img/content/118/15/73/Kladbishche_rumynskih_soldat_presssluzhba_admin_VO_defaul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357298"/>
            <a:ext cx="4071966" cy="528641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4282" y="357166"/>
            <a:ext cx="87868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Verdana" pitchFamily="34" charset="0"/>
              </a:rPr>
              <a:t>В Россошках открылось первое в России мемориальное кладбище погибших в годы Великой Отечественной войны.</a:t>
            </a:r>
            <a:endParaRPr lang="ru-RU" sz="2000" b="1" dirty="0">
              <a:solidFill>
                <a:srgbClr val="C00000"/>
              </a:solidFill>
              <a:latin typeface="Verdana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 l="61588" t="6493" r="6510" b="7792"/>
          <a:stretch>
            <a:fillRect/>
          </a:stretch>
        </p:blipFill>
        <p:spPr bwMode="auto">
          <a:xfrm>
            <a:off x="428596" y="1357298"/>
            <a:ext cx="4143404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cache.rutraveller.ru/icache/u_f/i/0/al0/788591_1380x1040.JPG"/>
          <p:cNvPicPr>
            <a:picLocks noChangeAspect="1" noChangeArrowheads="1"/>
          </p:cNvPicPr>
          <p:nvPr/>
        </p:nvPicPr>
        <p:blipFill>
          <a:blip r:embed="rId2"/>
          <a:srcRect t="18293" b="20902"/>
          <a:stretch>
            <a:fillRect/>
          </a:stretch>
        </p:blipFill>
        <p:spPr bwMode="auto">
          <a:xfrm>
            <a:off x="214282" y="0"/>
            <a:ext cx="4429155" cy="314324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10937" t="20071" r="16420" b="14075"/>
          <a:stretch>
            <a:fillRect/>
          </a:stretch>
        </p:blipFill>
        <p:spPr bwMode="auto">
          <a:xfrm>
            <a:off x="4857752" y="214290"/>
            <a:ext cx="4071966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http://icache2.rutraveller.ru/icache/u_v/r/Vredinka_1/al612177/788604_890x565.JPG"/>
          <p:cNvPicPr>
            <a:picLocks noChangeAspect="1" noChangeArrowheads="1"/>
          </p:cNvPicPr>
          <p:nvPr/>
        </p:nvPicPr>
        <p:blipFill>
          <a:blip r:embed="rId4"/>
          <a:srcRect b="34043"/>
          <a:stretch>
            <a:fillRect/>
          </a:stretch>
        </p:blipFill>
        <p:spPr bwMode="auto">
          <a:xfrm>
            <a:off x="142844" y="3143248"/>
            <a:ext cx="8786874" cy="350046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696600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3105835"/>
            <a:ext cx="87154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Россошинский</a:t>
            </a:r>
            <a:r>
              <a:rPr lang="ru-RU" sz="24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военно-мемориальный комплекс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g-fotki.yandex.ru/get/6310/43221130.e9/0_9bb35_f9c3e62e_XXL.jpg"/>
          <p:cNvPicPr>
            <a:picLocks noChangeAspect="1" noChangeArrowheads="1"/>
          </p:cNvPicPr>
          <p:nvPr/>
        </p:nvPicPr>
        <p:blipFill>
          <a:blip r:embed="rId2"/>
          <a:srcRect r="12500"/>
          <a:stretch>
            <a:fillRect/>
          </a:stretch>
        </p:blipFill>
        <p:spPr bwMode="auto">
          <a:xfrm>
            <a:off x="285720" y="1571612"/>
            <a:ext cx="8643998" cy="500066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85720" y="500042"/>
            <a:ext cx="8643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Россошинский</a:t>
            </a:r>
            <a:r>
              <a:rPr lang="ru-RU" sz="32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 военно-мемориальный комплекс»</a:t>
            </a:r>
            <a:endParaRPr lang="ru-RU" sz="3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Россошка фото"/>
          <p:cNvPicPr>
            <a:picLocks noChangeAspect="1" noChangeArrowheads="1"/>
          </p:cNvPicPr>
          <p:nvPr/>
        </p:nvPicPr>
        <p:blipFill>
          <a:blip r:embed="rId2"/>
          <a:srcRect b="11547"/>
          <a:stretch>
            <a:fillRect/>
          </a:stretch>
        </p:blipFill>
        <p:spPr bwMode="auto">
          <a:xfrm>
            <a:off x="428596" y="1428736"/>
            <a:ext cx="8429684" cy="5143536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00034" y="357167"/>
            <a:ext cx="8072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БОЛЬШИЕ  И  МАЛЫЕ  РОССОШКИ </a:t>
            </a:r>
            <a:endParaRPr lang="ru-RU" sz="36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381</Words>
  <Application>Microsoft Office PowerPoint</Application>
  <PresentationFormat>Экран (4:3)</PresentationFormat>
  <Paragraphs>69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Карсакова</dc:creator>
  <cp:lastModifiedBy>Карсакова</cp:lastModifiedBy>
  <cp:revision>170</cp:revision>
  <dcterms:created xsi:type="dcterms:W3CDTF">2016-02-19T18:13:18Z</dcterms:created>
  <dcterms:modified xsi:type="dcterms:W3CDTF">2016-04-05T12:17:53Z</dcterms:modified>
</cp:coreProperties>
</file>