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2" r:id="rId4"/>
    <p:sldId id="267" r:id="rId5"/>
    <p:sldId id="268" r:id="rId6"/>
    <p:sldId id="269" r:id="rId7"/>
    <p:sldId id="257" r:id="rId8"/>
    <p:sldId id="258" r:id="rId9"/>
    <p:sldId id="259" r:id="rId10"/>
    <p:sldId id="270" r:id="rId11"/>
    <p:sldId id="266" r:id="rId12"/>
    <p:sldId id="260" r:id="rId13"/>
    <p:sldId id="271" r:id="rId14"/>
    <p:sldId id="275" r:id="rId15"/>
    <p:sldId id="274" r:id="rId16"/>
    <p:sldId id="273" r:id="rId17"/>
    <p:sldId id="272" r:id="rId18"/>
    <p:sldId id="276" r:id="rId19"/>
    <p:sldId id="26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95" autoAdjust="0"/>
    <p:restoredTop sz="94660"/>
  </p:normalViewPr>
  <p:slideViewPr>
    <p:cSldViewPr>
      <p:cViewPr varScale="1">
        <p:scale>
          <a:sx n="42" d="100"/>
          <a:sy n="42" d="100"/>
        </p:scale>
        <p:origin x="-108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1858-2618-4DFB-80EB-685AE3947B57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3316-4F47-4BD5-9570-F0C3BC2DE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39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1858-2618-4DFB-80EB-685AE3947B57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3316-4F47-4BD5-9570-F0C3BC2DE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348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1858-2618-4DFB-80EB-685AE3947B57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3316-4F47-4BD5-9570-F0C3BC2DE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71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1858-2618-4DFB-80EB-685AE3947B57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3316-4F47-4BD5-9570-F0C3BC2DE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05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1858-2618-4DFB-80EB-685AE3947B57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3316-4F47-4BD5-9570-F0C3BC2DE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58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1858-2618-4DFB-80EB-685AE3947B57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3316-4F47-4BD5-9570-F0C3BC2DE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03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1858-2618-4DFB-80EB-685AE3947B57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3316-4F47-4BD5-9570-F0C3BC2DE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837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1858-2618-4DFB-80EB-685AE3947B57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3316-4F47-4BD5-9570-F0C3BC2DE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478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1858-2618-4DFB-80EB-685AE3947B57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3316-4F47-4BD5-9570-F0C3BC2DE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84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1858-2618-4DFB-80EB-685AE3947B57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3316-4F47-4BD5-9570-F0C3BC2DE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862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1858-2618-4DFB-80EB-685AE3947B57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3316-4F47-4BD5-9570-F0C3BC2DE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19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51858-2618-4DFB-80EB-685AE3947B57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03316-4F47-4BD5-9570-F0C3BC2DE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6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8;&#1088;&#1072;\&#1056;&#1072;&#1073;&#1086;&#1095;&#1080;&#1081;%20&#1089;&#1090;&#1086;&#1083;\&#1088;&#1072;&#1079;&#1084;&#1080;&#1085;&#1082;&#1080;%20&#1076;&#1083;&#1103;%20&#1087;&#1072;&#1083;&#1100;&#1094;&#1077;&#1074;\&#1082;%20&#8470;1.wma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png"/><Relationship Id="rId7" Type="http://schemas.openxmlformats.org/officeDocument/2006/relationships/hyperlink" Target="&#1047;&#1072;&#1087;&#1080;&#1089;&#1100;/1-&#1103;%20&#1088;&#1072;&#1079;&#1084;&#1080;&#1085;&#1082;&#1072;.wav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://risuem.ucoz.ru/zagotovki/blagodar_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risuem.ucoz.ru/zagotovki/blagodar_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esktop\открытый урок обучение грамоте\готовый урок\74469-M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144" y="67409"/>
            <a:ext cx="9753600" cy="721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94408" y="134952"/>
            <a:ext cx="9074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Письмо строчной буквы «ю».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520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открытый урок обучение грамоте\готовый урок\Без назва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4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98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4" descr="0010-010-CHtoby-O-ne-ukatilos-Krepko-k-stolbiku-pribj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9141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Line 4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7107" name="Picture 5" descr="990138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854450"/>
            <a:ext cx="2879725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Line 6"/>
          <p:cNvSpPr>
            <a:spLocks noChangeShapeType="1"/>
          </p:cNvSpPr>
          <p:nvPr/>
        </p:nvSpPr>
        <p:spPr bwMode="auto">
          <a:xfrm>
            <a:off x="539750" y="220503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09" name="Line 7"/>
          <p:cNvSpPr>
            <a:spLocks noChangeShapeType="1"/>
          </p:cNvSpPr>
          <p:nvPr/>
        </p:nvSpPr>
        <p:spPr bwMode="auto">
          <a:xfrm>
            <a:off x="395288" y="60213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10" name="Line 8"/>
          <p:cNvSpPr>
            <a:spLocks noChangeShapeType="1"/>
          </p:cNvSpPr>
          <p:nvPr/>
        </p:nvSpPr>
        <p:spPr bwMode="auto">
          <a:xfrm>
            <a:off x="468313" y="38608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11" name="AutoShape 3"/>
          <p:cNvSpPr>
            <a:spLocks noChangeArrowheads="1"/>
          </p:cNvSpPr>
          <p:nvPr/>
        </p:nvSpPr>
        <p:spPr bwMode="auto">
          <a:xfrm>
            <a:off x="3419475" y="3789363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64514" name="Picture 2" descr="karanda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91371" flipV="1">
            <a:off x="6443663" y="4437063"/>
            <a:ext cx="19446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083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31875 -0.163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-8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875 -0.16305 C -0.32552 -0.13715 -0.33229 -0.11124 -0.34201 -0.0791 C -0.35174 -0.04695 -0.36528 -0.00787 -0.3776 0.03052 C -0.38993 0.06891 -0.41024 0.1339 -0.41597 0.15101 C -0.4217 0.16813 -0.41614 0.14731 -0.4118 0.13274 C -0.40746 0.11817 -0.39774 0.08718 -0.38993 0.06336 C -0.38212 0.03954 -0.36979 0.0067 -0.36528 -0.00972 C -0.36076 -0.02614 -0.36111 -0.03099 -0.3625 -0.03516 C -0.36389 -0.03932 -0.37066 -0.03654 -0.37344 -0.03516 C -0.37621 -0.03377 -0.37812 -0.03007 -0.37899 -0.02614 C -0.37986 -0.02221 -0.38021 -0.01527 -0.37899 -0.01157 C -0.37778 -0.00787 -0.37639 -0.00532 -0.37205 -0.00417 C -0.36771 -0.00301 -0.35937 -0.00417 -0.35295 -0.00417 C -0.34653 -0.00417 -0.34583 0.00046 -0.33368 -0.00417 C -0.32153 -0.00879 -0.28854 -0.02891 -0.28038 -0.03169 C -0.27222 -0.03446 -0.28212 -0.0266 -0.28437 -0.02059 C -0.28663 -0.01457 -0.29132 -0.00602 -0.2941 0.00485 C -0.29687 0.01572 -0.29896 0.02937 -0.30087 0.04509 C -0.30278 0.06082 -0.3066 0.08557 -0.30503 0.0999 C -0.30347 0.11424 -0.29844 0.12465 -0.29132 0.13089 C -0.2842 0.13714 -0.27135 0.13876 -0.2625 0.13806 C -0.25364 0.13737 -0.24687 0.13506 -0.23785 0.12719 C -0.22882 0.11933 -0.2184 0.10892 -0.20781 0.09065 C -0.19722 0.07238 -0.18281 0.04024 -0.17483 0.0178 C -0.16684 -0.00463 -0.16319 -0.0266 -0.15972 -0.04441 C -0.15625 -0.06221 -0.15382 -0.07563 -0.15434 -0.08997 C -0.15486 -0.10431 -0.15764 -0.12073 -0.1625 -0.13021 C -0.16736 -0.13969 -0.17587 -0.14385 -0.18316 -0.14663 C -0.19045 -0.1494 -0.19826 -0.14871 -0.20642 -0.14663 C -0.21458 -0.14455 -0.2243 -0.14246 -0.23246 -0.13368 C -0.24062 -0.12489 -0.24896 -0.10801 -0.25573 -0.09367 C -0.2625 -0.07933 -0.26962 -0.05898 -0.27344 -0.04811 C -0.27726 -0.03724 -0.27812 -0.03261 -0.27899 -0.02799 " pathEditMode="relative" rAng="0" ptsTypes="aaaaaaaaaaaaaaaaaaaaaaaaaaaaaaaaA">
                                      <p:cBhvr>
                                        <p:cTn id="10" dur="8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0" y="165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1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открытый урок обучение грамоте\готовый урок\masha_i_medved_sledi_nevidannih_zverej_minusov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59" y="-34280"/>
            <a:ext cx="9097143" cy="59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4189" y="5910807"/>
            <a:ext cx="7858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951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Desktop\открытый урок обучение грамоте\готовый урок\ly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6698"/>
            <a:ext cx="777686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92592" y="5661248"/>
            <a:ext cx="1758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ЛЮК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06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Desktop\открытый урок обучение грамоте\готовый урок\df2f550cc65d714bdfd4fcecc602de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5906"/>
            <a:ext cx="5832648" cy="584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12249" y="5934670"/>
            <a:ext cx="2119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КРЮК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898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Ю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27578">
            <a:off x="2227634" y="213182"/>
            <a:ext cx="4257620" cy="524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35651" y="5742363"/>
            <a:ext cx="1770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ЮЛА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22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68439" y="5437924"/>
            <a:ext cx="2074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ЮНГА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9218" name="Picture 2" descr="C:\Users\Администратор\Desktop\открытый урок обучение грамоте\готовый урок\116504972_w640_h640_mory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23" y="14267"/>
            <a:ext cx="3816424" cy="542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45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967395"/>
            <a:ext cx="28956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C:\Users\Администратор\Desktop\открытый урок обучение грамоте\готовый урок\cfecdf12ce1d44a70a21af0985cbb73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598" y="123106"/>
            <a:ext cx="4762500" cy="476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8" y="4885607"/>
            <a:ext cx="2944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РЮКЗАК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596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836613"/>
            <a:ext cx="54816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48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43200" y="2971800"/>
            <a:ext cx="6019800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6600FF"/>
                </a:solidFill>
              </a:rPr>
              <a:t> Громко прозвенел звонок –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6600FF"/>
                </a:solidFill>
              </a:rPr>
              <a:t>Начинается урок.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6600FF"/>
                </a:solidFill>
              </a:rPr>
              <a:t>Наши ушки на макушке,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6600FF"/>
                </a:solidFill>
              </a:rPr>
              <a:t>Глазки хорошо открыты.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6600FF"/>
                </a:solidFill>
              </a:rPr>
              <a:t>Слушаем, </a:t>
            </a:r>
            <a:r>
              <a:rPr lang="ru-RU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запоминаем</a:t>
            </a:r>
            <a:r>
              <a:rPr lang="ru-RU" smtClean="0">
                <a:solidFill>
                  <a:srgbClr val="6600FF"/>
                </a:solidFill>
              </a:rPr>
              <a:t>,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6600FF"/>
                </a:solidFill>
              </a:rPr>
              <a:t>Ни минуты не теряем.</a:t>
            </a:r>
          </a:p>
        </p:txBody>
      </p:sp>
      <p:pic>
        <p:nvPicPr>
          <p:cNvPr id="4099" name="Picture 6" descr="колокол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-17145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99137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истратор\Desktop\открытый урок обучение грамоте\готовый урок\img_user_file_56016725ac953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77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913"/>
            <a:ext cx="8229600" cy="46037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12291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76250"/>
            <a:ext cx="4316413" cy="61928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2292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0"/>
            <a:ext cx="5688012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 descr="C:\Documents and Settings\Admin\Рабочий стол\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6925" y="1916113"/>
            <a:ext cx="45370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8313" y="1268413"/>
            <a:ext cx="3906837" cy="5329237"/>
          </a:xfrm>
          <a:noFill/>
        </p:spPr>
      </p:pic>
    </p:spTree>
    <p:extLst>
      <p:ext uri="{BB962C8B-B14F-4D97-AF65-F5344CB8AC3E}">
        <p14:creationId xmlns:p14="http://schemas.microsoft.com/office/powerpoint/2010/main" val="2319769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дминистратор\Desktop\открытый урок обучение грамоте\готовый урок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9209"/>
            <a:ext cx="9324528" cy="699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84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дминистратор\Desktop\открытый урок обучение грамоте\готовый урок\image0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00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51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к №1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163" y="6381750"/>
            <a:ext cx="223837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i-main-pic" descr="Картинка 61 из 2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latin typeface="Times New Roman" pitchFamily="18" charset="0"/>
              </a:rPr>
              <a:t>Разминка для пальчиков</a:t>
            </a:r>
          </a:p>
        </p:txBody>
      </p:sp>
    </p:spTree>
    <p:extLst>
      <p:ext uri="{BB962C8B-B14F-4D97-AF65-F5344CB8AC3E}">
        <p14:creationId xmlns:p14="http://schemas.microsoft.com/office/powerpoint/2010/main" val="912033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1-я 170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-я разминка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1658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4" descr="Картинка 75 из 781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i-main-pic" descr="Картинка 108 из 2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628775"/>
            <a:ext cx="41783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i-main-pic" descr="Картинка 108 из 223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700213"/>
            <a:ext cx="41783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708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" descr="Картинка 75 из 781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i-main-pic" descr="Картинка 108 из 2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557338"/>
            <a:ext cx="417671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i-main-pic" descr="Картинка 108 из 2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557338"/>
            <a:ext cx="417671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i-main-pic" descr="Картинка 108 из 2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557338"/>
            <a:ext cx="41783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i-main-pic" descr="Картинка 108 из 2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628775"/>
            <a:ext cx="41783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i-main-pic" descr="Картинка 108 из 2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557338"/>
            <a:ext cx="41783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i-main-pic" descr="Картинка 108 из 2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628775"/>
            <a:ext cx="41783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i-main-pic" descr="Картинка 108 из 2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628775"/>
            <a:ext cx="41783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i-main-pic" descr="Картинка 108 из 2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700213"/>
            <a:ext cx="41783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i-main-pic" descr="Картинка 108 из 2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628775"/>
            <a:ext cx="41783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i-main-pic" descr="Картинка 108 из 2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557338"/>
            <a:ext cx="41783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i-main-pic" descr="Картинка 108 из 2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557338"/>
            <a:ext cx="41783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i-main-pic" descr="Картинка 108 из 2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628775"/>
            <a:ext cx="41783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i-main-pic" descr="Картинка 108 из 2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628775"/>
            <a:ext cx="41783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i-main-pic" descr="Картинка 108 из 2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628775"/>
            <a:ext cx="41783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228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115</TotalTime>
  <Words>41</Words>
  <Application>Microsoft Office PowerPoint</Application>
  <PresentationFormat>Экран (4:3)</PresentationFormat>
  <Paragraphs>14</Paragraphs>
  <Slides>19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X64</dc:creator>
  <cp:lastModifiedBy>DNA7 X64</cp:lastModifiedBy>
  <cp:revision>8</cp:revision>
  <dcterms:created xsi:type="dcterms:W3CDTF">2018-01-23T16:18:57Z</dcterms:created>
  <dcterms:modified xsi:type="dcterms:W3CDTF">2018-01-23T18:14:16Z</dcterms:modified>
</cp:coreProperties>
</file>