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</p:sldMasterIdLst>
  <p:sldIdLst>
    <p:sldId id="256" r:id="rId2"/>
    <p:sldId id="257" r:id="rId3"/>
    <p:sldId id="26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6" r:id="rId12"/>
    <p:sldId id="272" r:id="rId13"/>
    <p:sldId id="273" r:id="rId14"/>
    <p:sldId id="274" r:id="rId15"/>
    <p:sldId id="275" r:id="rId16"/>
  </p:sldIdLst>
  <p:sldSz cx="9144000" cy="6858000" type="screen4x3"/>
  <p:notesSz cx="6858000" cy="91440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57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6/1/2023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6/1/2023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add title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6/1/2023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6/1/2023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6/1/2023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6/1/2023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6/1/2023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6/1/2023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6/1/2023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6/1/2023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6/1/2023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AF463A-BC7C-46EE-9F1E-7F377CCA4891}" type="datetimeFigureOut">
              <a:rPr lang="en-US" smtClean="0"/>
              <a:pPr/>
              <a:t>6/1/2023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latinLnBrk="0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latinLnBrk="0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latinLnBrk="0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latinLnBrk="0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latinLnBrk="0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latinLnBrk="0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5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762000" y="838200"/>
            <a:ext cx="7315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zh-CN" sz="32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Comic Sans MS" pitchFamily="66" charset="0"/>
                <a:ea typeface="NSimSun" pitchFamily="49" charset="-122"/>
                <a:cs typeface="Lucida Sans"/>
              </a:rPr>
              <a:t>Презентация </a:t>
            </a:r>
            <a:endParaRPr kumimoji="0" lang="ru-RU" altLang="zh-CN" sz="32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Comic Sans MS" pitchFamily="66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zh-CN" sz="32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Comic Sans MS" pitchFamily="66" charset="0"/>
                <a:ea typeface="NSimSun" pitchFamily="49" charset="-122"/>
                <a:cs typeface="Lucida Sans"/>
              </a:rPr>
              <a:t>«Любимый, ты наш край .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zh-CN" sz="32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Comic Sans MS" pitchFamily="66" charset="0"/>
                <a:ea typeface="NSimSun" pitchFamily="49" charset="-122"/>
                <a:cs typeface="Lucida Sans"/>
              </a:rPr>
              <a:t>10 чудес Оренбургского</a:t>
            </a:r>
            <a:r>
              <a:rPr kumimoji="0" lang="ru-RU" altLang="zh-CN" sz="3200" b="1" i="0" u="none" strike="noStrike" cap="none" normalizeH="0" dirty="0" smtClean="0">
                <a:ln>
                  <a:noFill/>
                </a:ln>
                <a:solidFill>
                  <a:srgbClr val="C00000"/>
                </a:solidFill>
                <a:effectLst/>
                <a:latin typeface="Comic Sans MS" pitchFamily="66" charset="0"/>
                <a:ea typeface="NSimSun" pitchFamily="49" charset="-122"/>
                <a:cs typeface="Lucida Sans"/>
              </a:rPr>
              <a:t> края</a:t>
            </a:r>
            <a:r>
              <a:rPr kumimoji="0" lang="ru-RU" altLang="zh-CN" sz="32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Comic Sans MS" pitchFamily="66" charset="0"/>
                <a:ea typeface="NSimSun" pitchFamily="49" charset="-122"/>
                <a:cs typeface="Lucida Sans"/>
              </a:rPr>
              <a:t>»</a:t>
            </a:r>
            <a:endParaRPr kumimoji="0" lang="ru-RU" altLang="zh-CN" sz="32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Comic Sans MS" pitchFamily="66" charset="0"/>
              <a:cs typeface="Arial" pitchFamily="34" charset="0"/>
            </a:endParaRPr>
          </a:p>
        </p:txBody>
      </p:sp>
      <p:pic>
        <p:nvPicPr>
          <p:cNvPr id="8" name="Изображение6"/>
          <p:cNvPicPr/>
          <p:nvPr/>
        </p:nvPicPr>
        <p:blipFill>
          <a:blip r:embed="rId3" cstate="print"/>
          <a:stretch>
            <a:fillRect/>
          </a:stretch>
        </p:blipFill>
        <p:spPr bwMode="auto">
          <a:xfrm>
            <a:off x="1371600" y="2438400"/>
            <a:ext cx="2895600" cy="1905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Изображение8"/>
          <p:cNvPicPr/>
          <p:nvPr/>
        </p:nvPicPr>
        <p:blipFill>
          <a:blip r:embed="rId4" cstate="print"/>
          <a:stretch>
            <a:fillRect/>
          </a:stretch>
        </p:blipFill>
        <p:spPr bwMode="auto">
          <a:xfrm>
            <a:off x="2514600" y="4267200"/>
            <a:ext cx="2514600" cy="1905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Изображение10"/>
          <p:cNvPicPr/>
          <p:nvPr/>
        </p:nvPicPr>
        <p:blipFill>
          <a:blip r:embed="rId5" cstate="print"/>
          <a:stretch>
            <a:fillRect/>
          </a:stretch>
        </p:blipFill>
        <p:spPr bwMode="auto">
          <a:xfrm>
            <a:off x="5105400" y="2438400"/>
            <a:ext cx="2438400" cy="1905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5029200" y="5029200"/>
            <a:ext cx="3048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zh-CN" sz="16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Comic Sans MS" pitchFamily="66" charset="0"/>
                <a:ea typeface="NSimSun" pitchFamily="49" charset="-122"/>
                <a:cs typeface="Lucida Sans"/>
              </a:rPr>
              <a:t>Подготовила: Красикова Т,Л.</a:t>
            </a:r>
            <a:endParaRPr kumimoji="0" lang="ru-RU" altLang="zh-CN" sz="1600" b="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Comic Sans MS" pitchFamily="66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zh-CN" sz="16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Comic Sans MS" pitchFamily="66" charset="0"/>
                <a:ea typeface="NSimSun" pitchFamily="49" charset="-122"/>
                <a:cs typeface="Lucida Sans"/>
              </a:rPr>
              <a:t>воспитатель группы ОЗНР для детей 5-6, 6-7 лет №11 </a:t>
            </a:r>
            <a:endParaRPr kumimoji="0" lang="ru-RU" altLang="zh-CN" sz="1600" b="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Comic Sans MS" pitchFamily="66" charset="0"/>
              <a:cs typeface="Arial" pitchFamily="34" charset="0"/>
            </a:endParaRPr>
          </a:p>
        </p:txBody>
      </p:sp>
      <p:pic>
        <p:nvPicPr>
          <p:cNvPr id="2055" name="Picture 7" descr="H:\рамки\1675243259_top-fon-com-p-ramochki-dlya-prezentatsii-s-prozrachnim-f-1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228600" y="0"/>
            <a:ext cx="9372600" cy="6858000"/>
          </a:xfrm>
          <a:prstGeom prst="rect">
            <a:avLst/>
          </a:prstGeom>
          <a:noFill/>
        </p:spPr>
      </p:pic>
      <p:pic>
        <p:nvPicPr>
          <p:cNvPr id="1026" name="Picture 2" descr="C:\Users\Елена\Downloads\7d4dbfa26880ab9426ac8e8cb095cb28.jpe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-304800" y="0"/>
            <a:ext cx="94488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Изображение11"/>
          <p:cNvPicPr/>
          <p:nvPr/>
        </p:nvPicPr>
        <p:blipFill>
          <a:blip r:embed="rId3" cstate="print"/>
          <a:stretch>
            <a:fillRect/>
          </a:stretch>
        </p:blipFill>
        <p:spPr bwMode="auto">
          <a:xfrm>
            <a:off x="1066800" y="1676400"/>
            <a:ext cx="3505200" cy="25908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1508" name="Picture 4" descr="H:\рамки\1675243259_top-fon-com-p-ramochki-dlya-prezentatsii-s-prozrachnim-f-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074" name="Picture 2" descr="H:\город\kamen-yashma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29200" y="1143000"/>
            <a:ext cx="2997200" cy="22479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75" name="Picture 3" descr="H:\город\jashma-kamen-zhizni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00600" y="3657600"/>
            <a:ext cx="3456459" cy="236102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42" name="Picture 2" descr="C:\Users\Елена\Downloads\17817a1ea83b79b55d4301f1a70349c9.jpe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8"/>
          <p:cNvPicPr/>
          <p:nvPr/>
        </p:nvPicPr>
        <p:blipFill>
          <a:blip r:embed="rId3" cstate="print"/>
          <a:stretch>
            <a:fillRect/>
          </a:stretch>
        </p:blipFill>
        <p:spPr bwMode="auto">
          <a:xfrm>
            <a:off x="1524000" y="914400"/>
            <a:ext cx="5867400" cy="4572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3554" name="Picture 2" descr="H:\рамки\картинка веточка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V="1">
            <a:off x="7239000" y="6324600"/>
            <a:ext cx="76200" cy="57150"/>
          </a:xfrm>
          <a:prstGeom prst="rect">
            <a:avLst/>
          </a:prstGeom>
          <a:noFill/>
        </p:spPr>
      </p:pic>
      <p:pic>
        <p:nvPicPr>
          <p:cNvPr id="23556" name="Picture 4" descr="H:\рамки\1675243259_top-fon-com-p-ramochki-dlya-prezentatsii-s-prozrachnim-f-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1266" name="Picture 2" descr="C:\Users\Елена\Downloads\i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304800" y="0"/>
            <a:ext cx="9753600" cy="68579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5719" cy="45719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  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676400" y="2590801"/>
            <a:ext cx="6096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dirty="0" smtClean="0">
                <a:solidFill>
                  <a:srgbClr val="7030A0"/>
                </a:solidFill>
                <a:latin typeface="Comic Sans MS" pitchFamily="66" charset="0"/>
              </a:rPr>
              <a:t>Спасибо за внимание! </a:t>
            </a:r>
            <a:endParaRPr lang="ru-RU" sz="4400" dirty="0">
              <a:solidFill>
                <a:srgbClr val="7030A0"/>
              </a:solidFill>
              <a:latin typeface="Comic Sans MS" pitchFamily="66" charset="0"/>
            </a:endParaRPr>
          </a:p>
        </p:txBody>
      </p:sp>
      <p:pic>
        <p:nvPicPr>
          <p:cNvPr id="5122" name="Picture 2" descr="H:\рамки\1675243259_top-fon-com-p-ramochki-dlya-prezentatsii-s-prozrachnim-f-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52400" y="0"/>
            <a:ext cx="9296400" cy="6858000"/>
          </a:xfrm>
          <a:prstGeom prst="rect">
            <a:avLst/>
          </a:prstGeom>
          <a:noFill/>
        </p:spPr>
      </p:pic>
      <p:pic>
        <p:nvPicPr>
          <p:cNvPr id="4098" name="Picture 2" descr="H:\рамки\картинка веточка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05400" y="3657600"/>
            <a:ext cx="2642132" cy="1981599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9153525" cy="723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535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4487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304800"/>
            <a:ext cx="8839200" cy="655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Изображение12"/>
          <p:cNvPicPr/>
          <p:nvPr/>
        </p:nvPicPr>
        <p:blipFill>
          <a:blip r:embed="rId3" cstate="print"/>
          <a:stretch>
            <a:fillRect/>
          </a:stretch>
        </p:blipFill>
        <p:spPr bwMode="auto">
          <a:xfrm>
            <a:off x="1600200" y="1143000"/>
            <a:ext cx="6019800" cy="434339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147" name="Picture 3" descr="H:\рамки\1675243259_top-fon-com-p-ramochki-dlya-prezentatsii-s-prozrachnim-f-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050" name="Picture 2" descr="C:\Users\Елена\Downloads\95ee512ab828ca0083b581f7039bc12b-800x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:\1648935154_11-vsegda-pomnim-com-p-buzulukskii-bor-osenyu-foto-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600" y="3200400"/>
            <a:ext cx="3885214" cy="25908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1" name="Picture 3" descr="H:\рамки\1675243259_top-fon-com-p-ramochki-dlya-prezentatsii-s-prozrachnim-f-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220200" cy="6857999"/>
          </a:xfrm>
          <a:prstGeom prst="rect">
            <a:avLst/>
          </a:prstGeom>
          <a:noFill/>
        </p:spPr>
      </p:pic>
      <p:pic>
        <p:nvPicPr>
          <p:cNvPr id="2" name="Picture 2" descr="H:\город\imgpreview.jpg"/>
          <p:cNvPicPr>
            <a:picLocks noChangeAspect="1" noChangeArrowheads="1"/>
          </p:cNvPicPr>
          <p:nvPr/>
        </p:nvPicPr>
        <p:blipFill>
          <a:blip r:embed="rId5" cstate="print"/>
          <a:srcRect l="16875" r="8125"/>
          <a:stretch>
            <a:fillRect/>
          </a:stretch>
        </p:blipFill>
        <p:spPr bwMode="auto">
          <a:xfrm>
            <a:off x="5181600" y="838200"/>
            <a:ext cx="3048000" cy="3048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74" name="Picture 2" descr="C:\Users\Елена\Downloads\238812926788a2d618125311719bb2d2-800x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Изображение2"/>
          <p:cNvPicPr/>
          <p:nvPr/>
        </p:nvPicPr>
        <p:blipFill>
          <a:blip r:embed="rId3" cstate="print"/>
          <a:stretch>
            <a:fillRect/>
          </a:stretch>
        </p:blipFill>
        <p:spPr bwMode="auto">
          <a:xfrm>
            <a:off x="1447800" y="1219200"/>
            <a:ext cx="6324600" cy="44958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123" name="Picture 3" descr="H:\рамки\1675243259_top-fon-com-p-ramochki-dlya-prezentatsii-s-prozrachnim-f-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098" name="Picture 2" descr="C:\Users\Елена\Downloads\1494186189469640_big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Изображение9"/>
          <p:cNvPicPr/>
          <p:nvPr/>
        </p:nvPicPr>
        <p:blipFill>
          <a:blip r:embed="rId3" cstate="print"/>
          <a:stretch>
            <a:fillRect/>
          </a:stretch>
        </p:blipFill>
        <p:spPr bwMode="auto">
          <a:xfrm>
            <a:off x="990600" y="1371600"/>
            <a:ext cx="7086600" cy="40386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9" name="Picture 5" descr="H:\рамки\1675243259_top-fon-com-p-ramochki-dlya-prezentatsii-s-prozrachnim-f-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123" name="Picture 3" descr="C:\Users\Елена\Downloads\vechnyy-ogon-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90500" y="-142875"/>
            <a:ext cx="9525000" cy="71437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Изображение3"/>
          <p:cNvPicPr/>
          <p:nvPr/>
        </p:nvPicPr>
        <p:blipFill>
          <a:blip r:embed="rId3" cstate="print"/>
          <a:stretch>
            <a:fillRect/>
          </a:stretch>
        </p:blipFill>
        <p:spPr bwMode="auto">
          <a:xfrm>
            <a:off x="1371600" y="1066800"/>
            <a:ext cx="6477000" cy="46482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099" name="Picture 3" descr="H:\рамки\1675243259_top-fon-com-p-ramochki-dlya-prezentatsii-s-prozrachnim-f-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146" name="Picture 2" descr="C:\Users\Елена\Downloads\aeba39b3124f0c0302a5845bf8551a9f-800x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9144000" cy="6705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Изображение6"/>
          <p:cNvPicPr/>
          <p:nvPr/>
        </p:nvPicPr>
        <p:blipFill>
          <a:blip r:embed="rId3" cstate="print"/>
          <a:stretch>
            <a:fillRect/>
          </a:stretch>
        </p:blipFill>
        <p:spPr bwMode="auto">
          <a:xfrm>
            <a:off x="1143000" y="1143000"/>
            <a:ext cx="6934200" cy="44196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75" name="Picture 3" descr="H:\рамки\1675243259_top-fon-com-p-ramochki-dlya-prezentatsii-s-prozrachnim-f-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7170" name="Picture 2" descr="C:\Users\Елена\Downloads\2285747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Изображение7"/>
          <p:cNvPicPr/>
          <p:nvPr/>
        </p:nvPicPr>
        <p:blipFill>
          <a:blip r:embed="rId3" cstate="print"/>
          <a:stretch>
            <a:fillRect/>
          </a:stretch>
        </p:blipFill>
        <p:spPr bwMode="auto">
          <a:xfrm>
            <a:off x="1524000" y="1143000"/>
            <a:ext cx="5970624" cy="43434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9460" name="Picture 4" descr="H:\рамки\1675243259_top-fon-com-p-ramochki-dlya-prezentatsii-s-prozrachnim-f-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8194" name="Picture 2" descr="C:\Users\Елена\Downloads\202779-0c51691992fa0ea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Изображение10"/>
          <p:cNvPicPr/>
          <p:nvPr/>
        </p:nvPicPr>
        <p:blipFill>
          <a:blip r:embed="rId3" cstate="print"/>
          <a:stretch>
            <a:fillRect/>
          </a:stretch>
        </p:blipFill>
        <p:spPr bwMode="auto">
          <a:xfrm>
            <a:off x="1524000" y="1143000"/>
            <a:ext cx="6172200" cy="4572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484" name="Picture 4" descr="H:\рамки\1675243259_top-fon-com-p-ramochki-dlya-prezentatsii-s-prozrachnim-f-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9218" name="Picture 2" descr="C:\Users\Елена\Downloads\3205b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304800" y="0"/>
            <a:ext cx="97536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223</TotalTime>
  <Words>34</Words>
  <Application>Microsoft Office PowerPoint</Application>
  <PresentationFormat>Экран (4:3)</PresentationFormat>
  <Paragraphs>7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Office Theme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   </vt:lpstr>
      <vt:lpstr>Слайд 13</vt:lpstr>
      <vt:lpstr>Слайд 14</vt:lpstr>
      <vt:lpstr>Слайд 15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1</dc:creator>
  <cp:lastModifiedBy>Елена</cp:lastModifiedBy>
  <cp:revision>40</cp:revision>
  <dcterms:created xsi:type="dcterms:W3CDTF">2023-05-12T04:39:55Z</dcterms:created>
  <dcterms:modified xsi:type="dcterms:W3CDTF">2023-06-01T07:29:34Z</dcterms:modified>
</cp:coreProperties>
</file>