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USIC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1470025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55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F44123-45BE-441C-956E-F7119BD252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81F8-08F4-4529-887C-4AA3B66F19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409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115888"/>
            <a:ext cx="2243137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075" y="115888"/>
            <a:ext cx="6577013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C20F-B774-4261-BD94-29365D1924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974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35F2-D708-4B02-BA51-5FC60066FF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5605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BE5A1-9EF9-443C-9A55-F8EE321728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61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075" y="765175"/>
            <a:ext cx="4410075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550" y="765175"/>
            <a:ext cx="4410075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39F65-6437-4BEB-97D5-7DF1255B16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447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A5AC-D5A4-4427-9098-36E59D2045D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050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D3019-1363-4265-9C7E-57D969A310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780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04001-8C04-4DB0-8FAF-B73E6FDA41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57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626E-4B80-46BE-861E-CA56FFE88E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721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65B2-C65B-4EB9-BFE8-B691EE3F95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4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US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075" y="115888"/>
            <a:ext cx="8972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" y="765175"/>
            <a:ext cx="897255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473825"/>
            <a:ext cx="1906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473825"/>
            <a:ext cx="5257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73825"/>
            <a:ext cx="1079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0716B21F-5B36-4C95-B8B2-EC3DA30B30F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548680"/>
            <a:ext cx="7772400" cy="19442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Общая средняя школа № 30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имени </a:t>
            </a:r>
            <a:r>
              <a:rPr lang="ru-RU" dirty="0" err="1" smtClean="0">
                <a:solidFill>
                  <a:schemeClr val="tx1"/>
                </a:solidFill>
              </a:rPr>
              <a:t>Ораза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Жандосова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1916832"/>
            <a:ext cx="3312368" cy="31213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Ученик 3 «В» класса </a:t>
            </a:r>
            <a:r>
              <a:rPr lang="ru-RU" dirty="0" smtClean="0">
                <a:solidFill>
                  <a:schemeClr val="tx1"/>
                </a:solidFill>
              </a:rPr>
              <a:t>Горбатый </a:t>
            </a:r>
            <a:r>
              <a:rPr lang="ru-RU" dirty="0" err="1" smtClean="0">
                <a:solidFill>
                  <a:schemeClr val="tx1"/>
                </a:solidFill>
              </a:rPr>
              <a:t>Виниамин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Научный руководитель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Свириденко Анна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DCIM\112NIKON\DSCN18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13997" b="18178"/>
          <a:stretch/>
        </p:blipFill>
        <p:spPr bwMode="auto">
          <a:xfrm>
            <a:off x="284439" y="2348880"/>
            <a:ext cx="3312368" cy="36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Мои фото курсы\SAM_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64" y="3697513"/>
            <a:ext cx="2366687" cy="31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080" y="332657"/>
            <a:ext cx="3166120" cy="240578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2420888"/>
            <a:ext cx="4032448" cy="35283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Чувство веселья, хорошего настроения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музыка\russkie-narodnye-pes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45986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36096" y="404665"/>
            <a:ext cx="36004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русской народной песни 75 %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Admin\Desktop\Проект\476627736352384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1800200" cy="1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Проект\sm_users_img-268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2237023" cy="1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2060848"/>
            <a:ext cx="3528392" cy="417646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Чувство перевозбуждения, желание двигаться и кричать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музыка\70853d6e9286fb63171710847a42b2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108"/>
            <a:ext cx="48245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36096" y="404665"/>
            <a:ext cx="36004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эстрадной современной песни 95 %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dmin\Desktop\Проект\3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09" y="2060848"/>
            <a:ext cx="1911047" cy="18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Проект\sm_users_img-268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00" y="2071844"/>
            <a:ext cx="1876983" cy="1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1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072" y="1988840"/>
            <a:ext cx="3744416" cy="46085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Admin\Desktop\музыка\0a08309d255ed5901d50ea8ecfd435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31432" cy="52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Проект\370804_html_m5f757e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28" y="1890197"/>
            <a:ext cx="2198723" cy="20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Проект\476627736352384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29" y="2194296"/>
            <a:ext cx="1692450" cy="17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52151" y="404665"/>
            <a:ext cx="36004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вальса 90 %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2151" y="414908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Чувство любви, дружбы, верности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871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79" y="2060848"/>
            <a:ext cx="3760471" cy="396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Чувство восторженности, недоумения, задумчивости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Проект\4eff98b6dc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965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52151" y="404665"/>
            <a:ext cx="36004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классического произведения 75 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Admin\Desktop\смайлики\0_7ef2c_65b77c6e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0" y="2112913"/>
            <a:ext cx="1960271" cy="198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Admin\Desktop\Проект\476627736352384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51" y="2138944"/>
            <a:ext cx="1887257" cy="19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1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672"/>
            <a:ext cx="6400800" cy="40318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Рекомендации взрослым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: родители, воспитатели и учителя должны оберегать детей от «вредной, плохой» музыки, тем самым сохраняя психическое и физическое здоровье.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Дома, на занятиях, в свободное время приобщать, знакомить, приучать детей к «полезной, хорошей» музыке.</a:t>
            </a:r>
          </a:p>
        </p:txBody>
      </p:sp>
    </p:spTree>
    <p:extLst>
      <p:ext uri="{BB962C8B-B14F-4D97-AF65-F5344CB8AC3E}">
        <p14:creationId xmlns:p14="http://schemas.microsoft.com/office/powerpoint/2010/main" val="369871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196752"/>
            <a:ext cx="6400800" cy="175260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Спасибо за внимание !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1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</a:rPr>
              <a:t>Научный проект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Как музыка влияет на организм человека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проекта: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доказать влияние музыки на организм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12976"/>
            <a:ext cx="6400800" cy="20162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проекта:</a:t>
            </a:r>
          </a:p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зучение уровня подверженности различных стилей музыки на эмоциональное состояние учащихся младших классов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32656"/>
            <a:ext cx="8892480" cy="5760639"/>
          </a:xfrm>
        </p:spPr>
        <p:txBody>
          <a:bodyPr/>
          <a:lstStyle/>
          <a:p>
            <a:r>
              <a:rPr lang="ru-RU" sz="1400" b="0" dirty="0">
                <a:solidFill>
                  <a:schemeClr val="tx1"/>
                </a:solidFill>
              </a:rPr>
              <a:t>Нашу жизнь постоянно окружает всякие звуки </a:t>
            </a:r>
            <a:r>
              <a:rPr lang="ru-RU" sz="1400" b="0" dirty="0" smtClean="0">
                <a:solidFill>
                  <a:schemeClr val="tx1"/>
                </a:solidFill>
              </a:rPr>
              <a:t>. </a:t>
            </a:r>
            <a:r>
              <a:rPr lang="ru-RU" sz="1400" b="0" dirty="0">
                <a:solidFill>
                  <a:schemeClr val="tx1"/>
                </a:solidFill>
              </a:rPr>
              <a:t/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Мы </a:t>
            </a:r>
            <a:r>
              <a:rPr lang="ru-RU" sz="1400" b="0" dirty="0">
                <a:solidFill>
                  <a:schemeClr val="tx1"/>
                </a:solidFill>
              </a:rPr>
              <a:t>слышим пение птиц, лай собак, шум проезжающей мимо машины, музыку, когда смотрим телевизор, слушаем радио или плеер. 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  Практически </a:t>
            </a:r>
            <a:r>
              <a:rPr lang="ru-RU" sz="1400" b="0" dirty="0">
                <a:solidFill>
                  <a:schemeClr val="tx1"/>
                </a:solidFill>
              </a:rPr>
              <a:t>невозможно представить жизнь без звуков и музыки. Да это и не нужно делать! Ведь музыка и разнообразные звуки украшают нашу жизнь, делают ее более яркой и </a:t>
            </a:r>
            <a:r>
              <a:rPr lang="ru-RU" sz="1400" b="0" dirty="0" smtClean="0">
                <a:solidFill>
                  <a:schemeClr val="tx1"/>
                </a:solidFill>
              </a:rPr>
              <a:t>запоминающейся. </a:t>
            </a:r>
            <a:r>
              <a:rPr lang="ru-RU" sz="1400" b="0" dirty="0">
                <a:solidFill>
                  <a:schemeClr val="tx1"/>
                </a:solidFill>
              </a:rPr>
              <a:t>Например, слушая старую мелодию, Вы можете вспомнить эпизод из своей жизни, который был связан с данной музыкой.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И музыка способна влиять на нашу жизнь как положительно, благотворно, способна </a:t>
            </a:r>
            <a:r>
              <a:rPr lang="ru-RU" sz="1400" b="0" dirty="0" smtClean="0">
                <a:solidFill>
                  <a:schemeClr val="tx1"/>
                </a:solidFill>
              </a:rPr>
              <a:t>вдохновлять, так и способна </a:t>
            </a:r>
            <a:r>
              <a:rPr lang="ru-RU" sz="1400" b="0" dirty="0">
                <a:solidFill>
                  <a:schemeClr val="tx1"/>
                </a:solidFill>
              </a:rPr>
              <a:t>уничтожить нас, расстроить нашу психику.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   Учеными </a:t>
            </a:r>
            <a:r>
              <a:rPr lang="ru-RU" sz="1400" b="0" dirty="0">
                <a:solidFill>
                  <a:schemeClr val="tx1"/>
                </a:solidFill>
              </a:rPr>
              <a:t>был изучен вопрос </a:t>
            </a:r>
            <a:r>
              <a:rPr lang="ru-RU" sz="1400" b="0" dirty="0" smtClean="0">
                <a:solidFill>
                  <a:schemeClr val="tx1"/>
                </a:solidFill>
              </a:rPr>
              <a:t>влияния </a:t>
            </a:r>
            <a:r>
              <a:rPr lang="ru-RU" sz="1400" b="0" dirty="0">
                <a:solidFill>
                  <a:schemeClr val="tx1"/>
                </a:solidFill>
              </a:rPr>
              <a:t>музыки на человека, и вот что было получено из этих исследований. 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Пронзительные звуки </a:t>
            </a:r>
            <a:r>
              <a:rPr lang="ru-RU" sz="1400" b="0" dirty="0">
                <a:solidFill>
                  <a:schemeClr val="tx1"/>
                </a:solidFill>
              </a:rPr>
              <a:t>на высокой громкости способны заставить свернуться белок. 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От звуков тяжелого металла останавливаются и перестают расти растения, а иногда они даже способны погибнуть.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Рыба погибла, когда на нее оказала воздействие светомузыка, в которой были звуки рока.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Рок-произведения</a:t>
            </a:r>
            <a:r>
              <a:rPr lang="ru-RU" sz="1400" b="0" dirty="0">
                <a:solidFill>
                  <a:schemeClr val="tx1"/>
                </a:solidFill>
              </a:rPr>
              <a:t> вызывают в человеческом мозгу агрессивность, ярость, гнев, депрессию, состояние транса различной глубины, склонность к самоубийству.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Классическая музыка </a:t>
            </a:r>
            <a:r>
              <a:rPr lang="ru-RU" sz="1400" b="0" dirty="0">
                <a:solidFill>
                  <a:schemeClr val="tx1"/>
                </a:solidFill>
              </a:rPr>
              <a:t>положительно влияет на поведение людей и их состояние</a:t>
            </a:r>
            <a:r>
              <a:rPr lang="ru-RU" sz="1400" b="0" dirty="0" smtClean="0">
                <a:solidFill>
                  <a:schemeClr val="tx1"/>
                </a:solidFill>
              </a:rPr>
              <a:t>.. </a:t>
            </a:r>
            <a:r>
              <a:rPr lang="ru-RU" sz="1400" b="0" dirty="0">
                <a:solidFill>
                  <a:schemeClr val="tx1"/>
                </a:solidFill>
              </a:rPr>
              <a:t>Классическая </a:t>
            </a:r>
            <a:r>
              <a:rPr lang="ru-RU" sz="1400" b="0" dirty="0" smtClean="0">
                <a:solidFill>
                  <a:schemeClr val="tx1"/>
                </a:solidFill>
              </a:rPr>
              <a:t>музыка оказывает </a:t>
            </a:r>
            <a:r>
              <a:rPr lang="ru-RU" sz="1400" b="0" dirty="0">
                <a:solidFill>
                  <a:schemeClr val="tx1"/>
                </a:solidFill>
              </a:rPr>
              <a:t>вдохновляющий и успокаивающий эффект на организм человека,</a:t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>В общем можно сказать, что классическая музыка полезна для здоровья, она улучшает деятельность мозга, память, снимает боль, избавляет от бессонницы.</a:t>
            </a:r>
            <a:br>
              <a:rPr lang="ru-RU" sz="1400" b="0" dirty="0">
                <a:solidFill>
                  <a:schemeClr val="tx1"/>
                </a:solidFill>
              </a:rPr>
            </a:b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79512" y="5733256"/>
            <a:ext cx="8964488" cy="144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Мы решили провести исследование в своём классе, при котором детям предлагалось прослушать несколько жанров музыки и рассказать о своём настроении. Так как детям 1 класса трудно выразить это словами, поэтому мы решили использовать смайлики настроения.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648"/>
            <a:ext cx="8964488" cy="51845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смайлики\0_7ef2c_65b77c6e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3" y="260648"/>
            <a:ext cx="2360042" cy="218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смайлики\0_6bae0_4edbbc1d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29" y="260648"/>
            <a:ext cx="2096770" cy="207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смайлики\7600ea0984180b6ff16d0a508d93c80b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89" y="65500"/>
            <a:ext cx="2200910" cy="220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смайлики\weinendes-smily-e134900344426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2440921"/>
            <a:ext cx="2472055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смайлики\смайлики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42" y="193655"/>
            <a:ext cx="214058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esktop\смайлики\smileyface-scared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63" y="2440921"/>
            <a:ext cx="2062480" cy="2055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смайлики\i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0" y="2266410"/>
            <a:ext cx="236601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смайлики\77383370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0" y="2425253"/>
            <a:ext cx="2143760" cy="20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Проект\379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" y="4759920"/>
            <a:ext cx="2343095" cy="18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Проект\370804_html_m5f757e7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6" y="4496623"/>
            <a:ext cx="2358794" cy="21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оект\47662773635238406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3" y="4649097"/>
            <a:ext cx="2015978" cy="1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оект\sm_users_img-26854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61166"/>
            <a:ext cx="2237269" cy="20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esktop\Проект\sm_users_img-26854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2237023" cy="1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36096" y="188641"/>
            <a:ext cx="3600400" cy="151216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рок- произведения 90 %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40303" y="2060848"/>
            <a:ext cx="3240360" cy="34284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музыка\kiss-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Desktop\смайлики\7600ea0984180b6ff16d0a508d93c80b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83" y="1597335"/>
            <a:ext cx="1912878" cy="184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смайлики\weinendes-smily-e134900344426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5" y="3395294"/>
            <a:ext cx="2232247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смайлики\773833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7915"/>
            <a:ext cx="1724387" cy="170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308304" y="3358546"/>
            <a:ext cx="1765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000000"/>
                </a:solidFill>
                <a:latin typeface="Arial"/>
                <a:cs typeface="Arial"/>
              </a:rPr>
              <a:t>Чувство тревоги, грусти, агрессии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4128" y="566681"/>
            <a:ext cx="3024336" cy="217175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После прослушивания </a:t>
            </a:r>
            <a:r>
              <a:rPr lang="ru-RU" sz="2000" dirty="0" smtClean="0">
                <a:solidFill>
                  <a:schemeClr val="tx1"/>
                </a:solidFill>
              </a:rPr>
              <a:t>джаз-произведения 83 </a:t>
            </a:r>
            <a:r>
              <a:rPr lang="ru-RU" sz="2000" dirty="0">
                <a:solidFill>
                  <a:schemeClr val="tx1"/>
                </a:solidFill>
              </a:rPr>
              <a:t>% детей выбрали такие смайлики</a:t>
            </a:r>
            <a:endParaRPr lang="ru-RU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6" y="2780928"/>
            <a:ext cx="3384376" cy="381642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tx1"/>
                </a:solidFill>
              </a:rPr>
              <a:t>Чувство недоумения, непонимания</a:t>
            </a:r>
          </a:p>
        </p:txBody>
      </p:sp>
      <p:pic>
        <p:nvPicPr>
          <p:cNvPr id="2" name="Picture 2" descr="C:\Users\Admin\Desktop\музыка\Дж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66681"/>
            <a:ext cx="5040559" cy="49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Desktop\смайлики\0_7ef2c_65b77c6e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9"/>
            <a:ext cx="18002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смайлики\smileyface-scar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2912"/>
            <a:ext cx="1678598" cy="1758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2060848"/>
            <a:ext cx="3888432" cy="42484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Чувство радости, спокойствия,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желание подпевать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музыка\image_big_28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085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3800" y="260350"/>
            <a:ext cx="3889375" cy="230505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После прослушивания казахской народной песни 93 % детей выбрали такие смайлики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Admin\Desktop\Проект\370804_html_m5f757e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08" y="2060848"/>
            <a:ext cx="2358794" cy="21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dmin\Desktop\смайлики\0_6bae0_4edbbc1d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39" y="2162974"/>
            <a:ext cx="1952754" cy="198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11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5" grpId="0"/>
    </p:bldLst>
  </p:timing>
</p:sld>
</file>

<file path=ppt/theme/theme1.xml><?xml version="1.0" encoding="utf-8"?>
<a:theme xmlns:a="http://schemas.openxmlformats.org/drawingml/2006/main" name="Music">
  <a:themeElements>
    <a:clrScheme name="Тема Offic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3431A5"/>
      </a:accent1>
      <a:accent2>
        <a:srgbClr val="1A1A57"/>
      </a:accent2>
      <a:accent3>
        <a:srgbClr val="FFFFFF"/>
      </a:accent3>
      <a:accent4>
        <a:srgbClr val="000000"/>
      </a:accent4>
      <a:accent5>
        <a:srgbClr val="AEADCF"/>
      </a:accent5>
      <a:accent6>
        <a:srgbClr val="16164E"/>
      </a:accent6>
      <a:hlink>
        <a:srgbClr val="8691C6"/>
      </a:hlink>
      <a:folHlink>
        <a:srgbClr val="C0C0C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3431A5"/>
        </a:accent1>
        <a:accent2>
          <a:srgbClr val="1A1A57"/>
        </a:accent2>
        <a:accent3>
          <a:srgbClr val="FFFFFF"/>
        </a:accent3>
        <a:accent4>
          <a:srgbClr val="000000"/>
        </a:accent4>
        <a:accent5>
          <a:srgbClr val="AEADCF"/>
        </a:accent5>
        <a:accent6>
          <a:srgbClr val="16164E"/>
        </a:accent6>
        <a:hlink>
          <a:srgbClr val="8691C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</Template>
  <TotalTime>594</TotalTime>
  <Words>223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Music</vt:lpstr>
      <vt:lpstr>Общая средняя школа № 30  имени Ораза Жандосова </vt:lpstr>
      <vt:lpstr>Научный проект</vt:lpstr>
      <vt:lpstr>Цель проекта: доказать влияние музыки на организм человека</vt:lpstr>
      <vt:lpstr>Нашу жизнь постоянно окружает всякие звуки .   Мы слышим пение птиц, лай собак, шум проезжающей мимо машины, музыку, когда смотрим телевизор, слушаем радио или плеер.     Практически невозможно представить жизнь без звуков и музыки. Да это и не нужно делать! Ведь музыка и разнообразные звуки украшают нашу жизнь, делают ее более яркой и запоминающейся. Например, слушая старую мелодию, Вы можете вспомнить эпизод из своей жизни, который был связан с данной музыкой. И музыка способна влиять на нашу жизнь как положительно, благотворно, способна вдохновлять, так и способна уничтожить нас, расстроить нашу психику.    Учеными был изучен вопрос влияния музыки на человека, и вот что было получено из этих исследований.  Пронзительные звуки на высокой громкости способны заставить свернуться белок.  От звуков тяжелого металла останавливаются и перестают расти растения, а иногда они даже способны погибнуть. Рыба погибла, когда на нее оказала воздействие светомузыка, в которой были звуки рока. Рок-произведения вызывают в человеческом мозгу агрессивность, ярость, гнев, депрессию, состояние транса различной глубины, склонность к самоубийству. Классическая музыка положительно влияет на поведение людей и их состояние.. Классическая музыка оказывает вдохновляющий и успокаивающий эффект на организм человека, В общем можно сказать, что классическая музыка полезна для здоровья, она улучшает деятельность мозга, память, снимает боль, избавляет от бессонницы. </vt:lpstr>
      <vt:lpstr>   Мы решили провести исследование в своём классе, при котором детям предлагалось прослушать несколько жанров музыки и рассказать о своём настроении. Так как детям 1 класса трудно выразить это словами, поэтому мы решили использовать смайлики настроения.</vt:lpstr>
      <vt:lpstr>Презентация PowerPoint</vt:lpstr>
      <vt:lpstr>После прослушивания рок- произведения 90 % детей выбрали такие смайлики</vt:lpstr>
      <vt:lpstr>После прослушивания джаз-произведения 83 % детей выбрали такие смайлики</vt:lpstr>
      <vt:lpstr>После прослушивания казахской народной песни 93 % детей выбрали такие смайлики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Øàáëîí PowerPoint</dc:subject>
  <dc:creator>Admin</dc:creator>
  <dc:description>freeppt.ru - Øàáëîíû äëÿ ñîçäàíèÿ ïðåçåíòàöèé. Ïðåçåíòàöèè ïî êóëüòóðå è èñêóññòâó</dc:description>
  <cp:lastModifiedBy>Admin</cp:lastModifiedBy>
  <cp:revision>119</cp:revision>
  <dcterms:created xsi:type="dcterms:W3CDTF">2015-03-09T14:21:55Z</dcterms:created>
  <dcterms:modified xsi:type="dcterms:W3CDTF">2018-03-25T12:31:01Z</dcterms:modified>
</cp:coreProperties>
</file>