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66" r:id="rId5"/>
    <p:sldId id="265" r:id="rId6"/>
    <p:sldId id="268" r:id="rId7"/>
    <p:sldId id="269" r:id="rId8"/>
    <p:sldId id="272" r:id="rId9"/>
    <p:sldId id="285" r:id="rId10"/>
    <p:sldId id="271" r:id="rId11"/>
    <p:sldId id="270" r:id="rId12"/>
    <p:sldId id="264" r:id="rId13"/>
    <p:sldId id="283" r:id="rId14"/>
    <p:sldId id="279" r:id="rId15"/>
    <p:sldId id="290" r:id="rId16"/>
    <p:sldId id="275" r:id="rId17"/>
    <p:sldId id="296" r:id="rId18"/>
    <p:sldId id="295" r:id="rId19"/>
    <p:sldId id="294" r:id="rId20"/>
    <p:sldId id="293" r:id="rId21"/>
    <p:sldId id="298" r:id="rId22"/>
    <p:sldId id="297" r:id="rId23"/>
    <p:sldId id="299" r:id="rId24"/>
    <p:sldId id="303" r:id="rId25"/>
    <p:sldId id="302" r:id="rId26"/>
    <p:sldId id="301" r:id="rId27"/>
    <p:sldId id="300" r:id="rId28"/>
    <p:sldId id="291" r:id="rId29"/>
    <p:sldId id="276" r:id="rId30"/>
    <p:sldId id="284" r:id="rId31"/>
    <p:sldId id="282" r:id="rId32"/>
    <p:sldId id="305" r:id="rId33"/>
    <p:sldId id="273" r:id="rId34"/>
    <p:sldId id="306" r:id="rId35"/>
    <p:sldId id="262" r:id="rId36"/>
    <p:sldId id="286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83"/>
    <a:srgbClr val="9966FF"/>
    <a:srgbClr val="100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8"/>
            </a:avLst>
          </a:prstGeom>
          <a:solidFill>
            <a:srgbClr val="9966FF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6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328.photobucket.com/albums/l340/ket747/livejournal/13278613.jpg" TargetMode="External"/><Relationship Id="rId13" Type="http://schemas.openxmlformats.org/officeDocument/2006/relationships/hyperlink" Target="http://delaju-sama.ru/wp-content/uploads/2011/06/lenta3.jpg" TargetMode="External"/><Relationship Id="rId18" Type="http://schemas.openxmlformats.org/officeDocument/2006/relationships/hyperlink" Target="http://img0.liveinternet.ru/images/attach/c/8/100/975/100975796_1963287169055194486m750x740u710ad.jpg" TargetMode="External"/><Relationship Id="rId3" Type="http://schemas.openxmlformats.org/officeDocument/2006/relationships/hyperlink" Target="http://cs3.livemaster.ru/zhurnalfoto/3/d/e/151110112427.jpeg" TargetMode="External"/><Relationship Id="rId21" Type="http://schemas.openxmlformats.org/officeDocument/2006/relationships/hyperlink" Target="http://atelye-na-domy.ru/wp-content/uploads/2014/05/08.jpg" TargetMode="External"/><Relationship Id="rId7" Type="http://schemas.openxmlformats.org/officeDocument/2006/relationships/hyperlink" Target="http://data17.gallery.ru/albums/gallery/196328-c062d-93000401-m750x740-ua699b.jpg" TargetMode="External"/><Relationship Id="rId12" Type="http://schemas.openxmlformats.org/officeDocument/2006/relationships/hyperlink" Target="http://silkribbon.com.ru/image/cache/data/silk/nb001-500x500.jpg" TargetMode="External"/><Relationship Id="rId17" Type="http://schemas.openxmlformats.org/officeDocument/2006/relationships/hyperlink" Target="http://handmadehelp.ru/wp-content/uploads/2013/03/wpid-NWyng5oCaFM.jpg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img1.liveinternet.ru/images/attach/c/7/94/743/94743849_2332274526d58861781m750x740uc2f78__1_.jpg" TargetMode="External"/><Relationship Id="rId20" Type="http://schemas.openxmlformats.org/officeDocument/2006/relationships/hyperlink" Target="http://people-of-art.ru/cimg/2014/102523/48588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740/116075328.112/0_1517c9_f58ca2e0_orig.jpg" TargetMode="External"/><Relationship Id="rId11" Type="http://schemas.openxmlformats.org/officeDocument/2006/relationships/hyperlink" Target="http://img1.liveinternet.ru/images/attach/c/6/89/436/89436123_6b61ba952804.jpg" TargetMode="External"/><Relationship Id="rId5" Type="http://schemas.openxmlformats.org/officeDocument/2006/relationships/hyperlink" Target="http://parfum.kharkov.ua/newsimages/hist14.jpg" TargetMode="External"/><Relationship Id="rId15" Type="http://schemas.openxmlformats.org/officeDocument/2006/relationships/hyperlink" Target="http://mtdata.ru/u1/photo45FD/20687343617-0/big.jpeg" TargetMode="External"/><Relationship Id="rId23" Type="http://schemas.openxmlformats.org/officeDocument/2006/relationships/hyperlink" Target="http://4.bp.blogspot.com/_ud7M45LZbfY/TG7D9CBjFQI/AAAAAAAAD94/l-UnV9IYA4Y/s1600/%D0%BB%D0%B5%D0%BD.jpg" TargetMode="External"/><Relationship Id="rId10" Type="http://schemas.openxmlformats.org/officeDocument/2006/relationships/hyperlink" Target="http://www.mstitch.ru/pictures/vysh_plate_2.jpg" TargetMode="External"/><Relationship Id="rId19" Type="http://schemas.openxmlformats.org/officeDocument/2006/relationships/hyperlink" Target="http://data22.gallery.ru/albums/gallery/359110-c0fb4-66923357-m750x740-ucc698.jpg" TargetMode="External"/><Relationship Id="rId4" Type="http://schemas.openxmlformats.org/officeDocument/2006/relationships/hyperlink" Target="http://hobby-country.ru/wp-content/uploads/2014/06/101116981_large_z_4381a9d6.jpg" TargetMode="External"/><Relationship Id="rId9" Type="http://schemas.openxmlformats.org/officeDocument/2006/relationships/hyperlink" Target="http://data11.gallery.ru/albums/gallery/253428-89467-32129153-m750x740.jpg" TargetMode="External"/><Relationship Id="rId14" Type="http://schemas.openxmlformats.org/officeDocument/2006/relationships/hyperlink" Target="http://img1.liveinternet.ru/images/attach/c/8/99/813/99813123_large_DSC02349__kopiya.JPG" TargetMode="External"/><Relationship Id="rId22" Type="http://schemas.openxmlformats.org/officeDocument/2006/relationships/hyperlink" Target="http://hobbies.pp.ua/wp-content/i/kanva_aida5.jp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_yDOm6PICVIU/TBTek7G9DwI/AAAAAAAAAlA/LBLTjpP07Vc/s1600/%D0%9A%D0%BE%D0%BF%D0%B8%D1%8F+%D0%98%D0%B7%D0%BE%D0%B1%D1%80%D0%B0%D0%B6%D0%B5%D0%BD%D0%B8%D0%B5+508.jpg" TargetMode="External"/><Relationship Id="rId13" Type="http://schemas.openxmlformats.org/officeDocument/2006/relationships/hyperlink" Target="http://cs1.livemaster.ru/storage/87/82/6d6e87f6b4b1f248770ea88a92k8--sumki-aksessuary-kosmetichka-pora-tsveteniya.jpg" TargetMode="External"/><Relationship Id="rId18" Type="http://schemas.openxmlformats.org/officeDocument/2006/relationships/hyperlink" Target="http://rukodelie-rukami.ru/uploads/posts/2013-03/1363975946_vyshivki-lentami-dlya-nachinayuschih23.jpg" TargetMode="External"/><Relationship Id="rId3" Type="http://schemas.openxmlformats.org/officeDocument/2006/relationships/hyperlink" Target="http://valeriegroup.ru/sites/default/files/images/products/131d3495b90cea2a2a9bb58c485e9c7b.png" TargetMode="External"/><Relationship Id="rId21" Type="http://schemas.openxmlformats.org/officeDocument/2006/relationships/hyperlink" Target="http://4.bp.blogspot.com/_yDOm6PICVIU/TCx-8FeRiUI/AAAAAAAABCU/bOlaBDElGAQ/s1600/DSCF3160.jpg" TargetMode="External"/><Relationship Id="rId7" Type="http://schemas.openxmlformats.org/officeDocument/2006/relationships/hyperlink" Target="http://biserinka.in.ua/wp-content/uploads/2011/03/organz2.jpg" TargetMode="External"/><Relationship Id="rId12" Type="http://schemas.openxmlformats.org/officeDocument/2006/relationships/hyperlink" Target="http://altayak.com/upload/blogs/8da234ce91a825c8baff3d8ccd08daaa.jpg" TargetMode="External"/><Relationship Id="rId17" Type="http://schemas.openxmlformats.org/officeDocument/2006/relationships/hyperlink" Target="http://fb.ru/misc/i/gallery/30716/741488.jpg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rukodelkino.com/images/vishivka/sndtf6a4-13.jpg" TargetMode="External"/><Relationship Id="rId20" Type="http://schemas.openxmlformats.org/officeDocument/2006/relationships/hyperlink" Target="http://www.passionforum.ru/upload/058/u5849/007/e23c4ecf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dhome.su/upload/content/56432fc47d476.jpg" TargetMode="External"/><Relationship Id="rId11" Type="http://schemas.openxmlformats.org/officeDocument/2006/relationships/hyperlink" Target="http://ladyspecial.ru/images/2015/06/14/845b46967c43d6de8016c16b89e2d301.jpg" TargetMode="External"/><Relationship Id="rId5" Type="http://schemas.openxmlformats.org/officeDocument/2006/relationships/hyperlink" Target="http://tvormir.ru/img/catalog/2839/b/35_46649.JPG" TargetMode="External"/><Relationship Id="rId15" Type="http://schemas.openxmlformats.org/officeDocument/2006/relationships/hyperlink" Target="http://www.sovettut.ru/wp-content/uploads/2012/03/%D1%88%D0%BE%D0%B2-%D1%84%D1%80%D0%B0%D0%BD%D1%86%D1%83%D0%B7%D1%81%D0%BA%D0%B8%D0%B9-%D1%83%D0%B7%D0%B5%D0%BB%D0%BE%D0%BA-%D1%874-300x224.jpg" TargetMode="External"/><Relationship Id="rId23" Type="http://schemas.openxmlformats.org/officeDocument/2006/relationships/hyperlink" Target="http://labhousehold.com/wp-content/uploads/2014/05/1227.jpg" TargetMode="External"/><Relationship Id="rId10" Type="http://schemas.openxmlformats.org/officeDocument/2006/relationships/hyperlink" Target="http://my-creative.ru/sites/default/files/u33/56005.jpg" TargetMode="External"/><Relationship Id="rId19" Type="http://schemas.openxmlformats.org/officeDocument/2006/relationships/hyperlink" Target="http://kurs.znate.ru/pars_docs/refs/185/184193/184193_html_1654da38.png" TargetMode="External"/><Relationship Id="rId4" Type="http://schemas.openxmlformats.org/officeDocument/2006/relationships/hyperlink" Target="http://cs409031.vk.me/v409031975/9165/3EmtR0nIFxU.jpg" TargetMode="External"/><Relationship Id="rId9" Type="http://schemas.openxmlformats.org/officeDocument/2006/relationships/hyperlink" Target="http://img4.postila.ru/storage/11104000/11088467/276d4170a5b56bc466152df35e2375e4.jpg" TargetMode="External"/><Relationship Id="rId14" Type="http://schemas.openxmlformats.org/officeDocument/2006/relationships/hyperlink" Target="http://sumkamodnaya.ru/wp-content/uploads/2015/07/10403597.jpg" TargetMode="External"/><Relationship Id="rId22" Type="http://schemas.openxmlformats.org/officeDocument/2006/relationships/hyperlink" Target="http://vishivashka.ru/wp-content/uploads/2014/12/podsolnuh-lentami2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hivka-krestikom.ru/uploads/posts/2013-01/1357457514_vyshivka-shelkovymi-lentami.jpeg" TargetMode="External"/><Relationship Id="rId13" Type="http://schemas.openxmlformats.org/officeDocument/2006/relationships/hyperlink" Target="http://img-fotki.yandex.ru/get/5631/81454286.9f1/0_c5b8c_4896c6e_XL.jpg" TargetMode="External"/><Relationship Id="rId3" Type="http://schemas.openxmlformats.org/officeDocument/2006/relationships/hyperlink" Target="http://2.bp.blogspot.com/_yDOm6PICVIU/TCi9qAZ7t1I/AAAAAAAAA9E/WkU-6tCfWyM/s1600/P5040047.jpg" TargetMode="External"/><Relationship Id="rId7" Type="http://schemas.openxmlformats.org/officeDocument/2006/relationships/hyperlink" Target="http://cdn-nus-1.pinme.ru/tumb/600/photo/1a/b2/1ab290c50391aac3cff0df9a72daa4dd.gif" TargetMode="External"/><Relationship Id="rId12" Type="http://schemas.openxmlformats.org/officeDocument/2006/relationships/hyperlink" Target="http://img1.postila.ru/storage/3872000/3845559/6e9ad726b44f29e57a2d072b6b86181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crestike.ru/15/09/04/rozochki-iz-l-34.jpg" TargetMode="External"/><Relationship Id="rId11" Type="http://schemas.openxmlformats.org/officeDocument/2006/relationships/hyperlink" Target="http://mgumi.ru/uploads/posts/2015-09/1442126704_embroider_ribbon_10.jpg" TargetMode="External"/><Relationship Id="rId5" Type="http://schemas.openxmlformats.org/officeDocument/2006/relationships/hyperlink" Target="http://fb.ru/misc/i/gallery/13329/137694.jpg" TargetMode="External"/><Relationship Id="rId15" Type="http://schemas.openxmlformats.org/officeDocument/2006/relationships/hyperlink" Target="http://allfont.ru/download/a_romanustitul/" TargetMode="External"/><Relationship Id="rId10" Type="http://schemas.openxmlformats.org/officeDocument/2006/relationships/hyperlink" Target="http://rukodelnichaem.ru/wp-content/uploads/vyshitye_sumki_lentami_15.jpg" TargetMode="External"/><Relationship Id="rId4" Type="http://schemas.openxmlformats.org/officeDocument/2006/relationships/hyperlink" Target="http://www.ozgunresimler.com/data/media/2191/295f.jpg" TargetMode="External"/><Relationship Id="rId9" Type="http://schemas.openxmlformats.org/officeDocument/2006/relationships/hyperlink" Target="http://romanbook.ru/img/c/?src=9344966&amp;i=77&amp;ext=jpg" TargetMode="External"/><Relationship Id="rId14" Type="http://schemas.openxmlformats.org/officeDocument/2006/relationships/hyperlink" Target="http://mir-kliparta.com/kit/flowers-kit/1348-skrap-nabor-flowers-forev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429000"/>
            <a:ext cx="8640960" cy="19389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Неувядающий восторг</a:t>
            </a:r>
          </a:p>
          <a:p>
            <a:pPr algn="ctr"/>
            <a:r>
              <a:rPr lang="ru-RU" sz="6000" b="1" dirty="0" smtClean="0">
                <a:ln w="11430"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Атласной ленты</a:t>
            </a:r>
            <a:endParaRPr lang="ru-RU" sz="6000" b="1" dirty="0">
              <a:ln w="11430">
                <a:solidFill>
                  <a:srgbClr val="660066"/>
                </a:solidFill>
              </a:ln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Titul" pitchFamily="82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6080720" cy="151216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технологии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высшей категории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СОШ № 13 г.Азова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Семенец Ольга Ивановна</a:t>
            </a:r>
          </a:p>
          <a:p>
            <a:endParaRPr lang="ru-RU" dirty="0"/>
          </a:p>
        </p:txBody>
      </p:sp>
      <p:pic>
        <p:nvPicPr>
          <p:cNvPr id="25602" name="Picture 2" descr="http://data11.gallery.ru/albums/gallery/253428-89467-32129153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111302" cy="2335551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основы при вышивке лентами можно использовать самые разнообразные ткани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1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50B8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Хлопковые ткани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рогожка, батист, бархат, муслин, сатин.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62880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50B8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Льняные ткани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суровое полотно, тонкое полотно, грубая холстина, льняная ткань с однородной основой.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44522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50B8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Шёлковые ткани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креп, твид, джерси.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telye-na-domy.ru/wp-content/uploads/2014/05/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3889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hobbies.pp.ua/wp-content/i/kanva_aid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94974"/>
            <a:ext cx="2328259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4.bp.blogspot.com/_ud7M45LZbfY/TG7D9CBjFQI/AAAAAAAAD94/l-UnV9IYA4Y/s1600/%D0%BB%D0%B5%D0%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07162"/>
            <a:ext cx="2601008" cy="173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valeriegroup.ru/sites/default/files/images/products/131d3495b90cea2a2a9bb58c485e9c7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97633"/>
            <a:ext cx="3744416" cy="21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вышивки используются   разнообразные ленты шириной от 4 мм до 1,5 см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194877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00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ШЕЛКОВЫЕ</a:t>
            </a:r>
            <a:endParaRPr lang="ru-RU" sz="2000" b="1" dirty="0">
              <a:solidFill>
                <a:srgbClr val="100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876762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00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АТЛАСНЫЕ</a:t>
            </a:r>
            <a:endParaRPr lang="ru-RU" sz="2000" b="1" dirty="0">
              <a:solidFill>
                <a:srgbClr val="100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61138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00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СИНТЕТИЧЕСКИЕ</a:t>
            </a:r>
            <a:endParaRPr lang="ru-RU" sz="2000" b="1" dirty="0">
              <a:solidFill>
                <a:srgbClr val="100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cs409031.vk.me/v409031975/9165/3EmtR0nIF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761204" cy="20733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tvormir.ru/img/catalog/2839/b/35_46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08920"/>
            <a:ext cx="3144349" cy="23582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goodhome.su/upload/content/56432fc47d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196752"/>
            <a:ext cx="3024336" cy="2268252"/>
          </a:xfrm>
          <a:prstGeom prst="ellipse">
            <a:avLst/>
          </a:prstGeom>
          <a:noFill/>
        </p:spPr>
      </p:pic>
      <p:pic>
        <p:nvPicPr>
          <p:cNvPr id="17416" name="Picture 8" descr="http://biserinka.in.ua/wp-content/uploads/2011/03/organz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270026" cy="2835011"/>
          </a:xfrm>
          <a:prstGeom prst="roundRect">
            <a:avLst/>
          </a:prstGeom>
          <a:noFill/>
        </p:spPr>
      </p:pic>
      <p:cxnSp>
        <p:nvCxnSpPr>
          <p:cNvPr id="11" name="Прямая со стрелкой 10"/>
          <p:cNvCxnSpPr>
            <a:stCxn id="17414" idx="6"/>
            <a:endCxn id="17412" idx="0"/>
          </p:cNvCxnSpPr>
          <p:nvPr/>
        </p:nvCxnSpPr>
        <p:spPr>
          <a:xfrm>
            <a:off x="5868144" y="2330878"/>
            <a:ext cx="1500167" cy="378042"/>
          </a:xfrm>
          <a:prstGeom prst="straightConnector1">
            <a:avLst/>
          </a:prstGeom>
          <a:ln w="38100">
            <a:solidFill>
              <a:srgbClr val="100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7414" idx="2"/>
            <a:endCxn id="17410" idx="0"/>
          </p:cNvCxnSpPr>
          <p:nvPr/>
        </p:nvCxnSpPr>
        <p:spPr>
          <a:xfrm flipH="1">
            <a:off x="1632122" y="2330878"/>
            <a:ext cx="1211686" cy="522058"/>
          </a:xfrm>
          <a:prstGeom prst="straightConnector1">
            <a:avLst/>
          </a:prstGeom>
          <a:ln w="38100">
            <a:solidFill>
              <a:srgbClr val="100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5976" y="3501008"/>
            <a:ext cx="0" cy="216024"/>
          </a:xfrm>
          <a:prstGeom prst="straightConnector1">
            <a:avLst/>
          </a:prstGeom>
          <a:ln w="28575">
            <a:solidFill>
              <a:srgbClr val="100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Инструменты и приспособления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иглы с длинным ушком(№ 15-22), игольница, пяльцы, ножницы, нитки мулине.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3.bp.blogspot.com/_yDOm6PICVIU/TBTek7G9DwI/AAAAAAAAAlA/LBLTjpP07Vc/s1600/%D0%9A%D0%BE%D0%BF%D0%B8%D1%8F+%D0%98%D0%B7%D0%BE%D0%B1%D1%80%D0%B0%D0%B6%D0%B5%D0%BD%D0%B8%D0%B5+508.jpg"/>
          <p:cNvPicPr>
            <a:picLocks noChangeAspect="1" noChangeArrowheads="1"/>
          </p:cNvPicPr>
          <p:nvPr/>
        </p:nvPicPr>
        <p:blipFill>
          <a:blip r:embed="rId3" cstate="print"/>
          <a:srcRect r="533" b="7741"/>
          <a:stretch>
            <a:fillRect/>
          </a:stretch>
        </p:blipFill>
        <p:spPr bwMode="auto">
          <a:xfrm>
            <a:off x="179512" y="2492896"/>
            <a:ext cx="51755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img4.postila.ru/storage/11104000/11088467/276d4170a5b56bc466152df35e2375e4.jpg"/>
          <p:cNvPicPr>
            <a:picLocks noChangeAspect="1" noChangeArrowheads="1"/>
          </p:cNvPicPr>
          <p:nvPr/>
        </p:nvPicPr>
        <p:blipFill>
          <a:blip r:embed="rId4" cstate="print"/>
          <a:srcRect l="19397" t="1928" r="-485" b="5533"/>
          <a:stretch>
            <a:fillRect/>
          </a:stretch>
        </p:blipFill>
        <p:spPr bwMode="auto">
          <a:xfrm>
            <a:off x="5508104" y="2492896"/>
            <a:ext cx="3181619" cy="353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vnitkah.ru/wp-content/uploads/vyshivka_lentami_s_chego_nac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79866"/>
            <a:ext cx="1723573" cy="106866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 правила  по  охране труда  и  технике  безопасности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7819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  должен  падать  с  левой  стороны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Шить  с  наперстком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Передавать ножницы,  держась  за  сомкнутые    лезвия  кольцами    вперед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Иглы  и  булавки  хранить  в  игольнице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 хранить  в  футляре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my-creative.ru/sites/default/files/u33/5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91900"/>
            <a:ext cx="3384376" cy="274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приемы  и  виды  швов  будем  использовать  в  работе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68864"/>
            <a:ext cx="576064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вышивке атласными лентами применяются многие виды ручных стежков: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прямой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узелок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петельки по кругу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етельки с глазком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етельки с завитком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рямой с завитком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скользящий стежок с французским узелком и др.</a:t>
            </a:r>
          </a:p>
        </p:txBody>
      </p:sp>
      <p:pic>
        <p:nvPicPr>
          <p:cNvPr id="22530" name="Picture 2" descr="http://img-fotki.yandex.ru/get/5631/81454286.9f1/0_c5b8c_4896c6e_XL.jpg"/>
          <p:cNvPicPr>
            <a:picLocks noChangeAspect="1" noChangeArrowheads="1"/>
          </p:cNvPicPr>
          <p:nvPr/>
        </p:nvPicPr>
        <p:blipFill>
          <a:blip r:embed="rId2" cstate="print"/>
          <a:srcRect t="5670" r="5341" b="14951"/>
          <a:stretch>
            <a:fillRect/>
          </a:stretch>
        </p:blipFill>
        <p:spPr bwMode="auto">
          <a:xfrm>
            <a:off x="4716016" y="2204864"/>
            <a:ext cx="3574683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приемы  и  виды  швов  будем  использовать  в  работе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ladyspecial.ru/images/2015/06/14/845b46967c43d6de8016c16b89e2d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302646" cy="43026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700808"/>
            <a:ext cx="4353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ранцузский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узелок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www.sovettut.ru/wp-content/uploads/2012/03/%D1%88%D0%BE%D0%B2-%D1%84%D1%80%D0%B0%D0%BD%D1%86%D1%83%D0%B7%D1%81%D0%BA%D0%B8%D0%B9-%D1%83%D0%B7%D0%B5%D0%BB%D0%BE%D0%BA-%D1%874-300x224.jpg"/>
          <p:cNvPicPr>
            <a:picLocks noChangeAspect="1" noChangeArrowheads="1"/>
          </p:cNvPicPr>
          <p:nvPr/>
        </p:nvPicPr>
        <p:blipFill>
          <a:blip r:embed="rId3" cstate="print"/>
          <a:srcRect r="9281" b="8876"/>
          <a:stretch>
            <a:fillRect/>
          </a:stretch>
        </p:blipFill>
        <p:spPr bwMode="auto">
          <a:xfrm>
            <a:off x="4716016" y="465313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Вышивка Французский узел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3438550" cy="23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8864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Прямой стежок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применяется при вышивании лепестков, листочков 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стебельков, варьируется длиной 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натяжением ленты. 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AutoShape 8" descr="http://proxy.whoisaaronbrown.com/proxy/http:/data10.gallery.ru/albums/gallery/168403--28119783-m750x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proxy.whoisaaronbrown.com/proxy/http:/data10.gallery.ru/albums/gallery/168403--28119783-m750x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://proxy.whoisaaronbrown.com/proxy/http:/data10.gallery.ru/albums/gallery/168403--28119783-m750x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8" name="Picture 14" descr="http://img2.searchmasterclass.net/uploads/posts/2013-06-10/image_1537491.jpg"/>
          <p:cNvPicPr>
            <a:picLocks noChangeAspect="1" noChangeArrowheads="1"/>
          </p:cNvPicPr>
          <p:nvPr/>
        </p:nvPicPr>
        <p:blipFill>
          <a:blip r:embed="rId3" cstate="print"/>
          <a:srcRect l="4361" t="1938" r="4047"/>
          <a:stretch>
            <a:fillRect/>
          </a:stretch>
        </p:blipFill>
        <p:spPr bwMode="auto">
          <a:xfrm>
            <a:off x="251520" y="2060848"/>
            <a:ext cx="4536504" cy="364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0" name="Picture 16" descr="http://artvezha.com.ua/media/wysiwyg/steghki_i_uzly_dlya_vishivki_lentami/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423481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Стежок «петелька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прикрепкой»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5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Этим швом можно оформить листочки, лепестки цветов.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b.ru/misc/i/gallery/30716/741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96043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2.bp.blogspot.com/_yDOm6PICVIU/TB-331hxrAI/AAAAAAAAAvc/KbcpXB1Cu40/s1600/P5030022.JPG"/>
          <p:cNvPicPr>
            <a:picLocks noChangeAspect="1" noChangeArrowheads="1"/>
          </p:cNvPicPr>
          <p:nvPr/>
        </p:nvPicPr>
        <p:blipFill>
          <a:blip r:embed="rId4" cstate="print"/>
          <a:srcRect l="2389" t="3508" r="2053" b="5263"/>
          <a:stretch>
            <a:fillRect/>
          </a:stretch>
        </p:blipFill>
        <p:spPr bwMode="auto">
          <a:xfrm>
            <a:off x="4716016" y="2060848"/>
            <a:ext cx="2952328" cy="383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Этими стежками заполняют основу вышивки, вышивают цветы.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Стежок «петелька с глазком»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rukodelie-rukami.ru/uploads/posts/2013-03/1363975946_vyshivki-lentami-dlya-nachinayuschih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941168"/>
            <a:ext cx="228124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0" name="AutoShape 12" descr="http://content.onliner.by/forum/738/6ac/1046895/800x800/574827f051c92c28d5fff322a52e7f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people-of-art.ru/cimg/2014/102521/21509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2448272" cy="1778406"/>
          </a:xfrm>
          <a:prstGeom prst="rect">
            <a:avLst/>
          </a:prstGeom>
          <a:noFill/>
        </p:spPr>
      </p:pic>
      <p:pic>
        <p:nvPicPr>
          <p:cNvPr id="2066" name="Picture 18" descr="http://viplider.ru/uploads/posts/2015-09/1442418741_0_59419_1993408c_l.jpg"/>
          <p:cNvPicPr>
            <a:picLocks noChangeAspect="1" noChangeArrowheads="1"/>
          </p:cNvPicPr>
          <p:nvPr/>
        </p:nvPicPr>
        <p:blipFill>
          <a:blip r:embed="rId5" cstate="print"/>
          <a:srcRect l="19484" t="22680" r="8424" b="19361"/>
          <a:stretch>
            <a:fillRect/>
          </a:stretch>
        </p:blipFill>
        <p:spPr bwMode="auto">
          <a:xfrm>
            <a:off x="2771800" y="4869160"/>
            <a:ext cx="2664296" cy="1656184"/>
          </a:xfrm>
          <a:prstGeom prst="rect">
            <a:avLst/>
          </a:prstGeom>
          <a:noFill/>
        </p:spPr>
      </p:pic>
      <p:pic>
        <p:nvPicPr>
          <p:cNvPr id="2068" name="Picture 20" descr="http://artvezha.com.ua/media/wysiwyg/steghki_i_uzly_dlya_vishivki_lentami/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14774"/>
            <a:ext cx="4896544" cy="2947794"/>
          </a:xfrm>
          <a:prstGeom prst="rect">
            <a:avLst/>
          </a:prstGeom>
          <a:noFill/>
        </p:spPr>
      </p:pic>
      <p:pic>
        <p:nvPicPr>
          <p:cNvPr id="2070" name="Picture 22" descr="http://xallyava.ru/images/Hudozhstva/Wishiwka_lenta/f47368e714de699d9c4d64ef25c52489.jpg"/>
          <p:cNvPicPr>
            <a:picLocks noChangeAspect="1" noChangeArrowheads="1"/>
          </p:cNvPicPr>
          <p:nvPr/>
        </p:nvPicPr>
        <p:blipFill>
          <a:blip r:embed="rId7" cstate="print"/>
          <a:srcRect r="714" b="3139"/>
          <a:stretch>
            <a:fillRect/>
          </a:stretch>
        </p:blipFill>
        <p:spPr bwMode="auto">
          <a:xfrm>
            <a:off x="5364087" y="1412776"/>
            <a:ext cx="28891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399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Прямой стежок с завитком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passionforum.ru/upload/058/u5849/007/e23c4ec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955776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92488" y="7647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слишком сильно затягивать ленту, иначе стежок получится некрасивым. Прокол можно сместить влево или вправо. При этом стежок немного изменится. 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4.bp.blogspot.com/_yDOm6PICVIU/TCx-8FeRiUI/AAAAAAAABCU/bOlaBDElGAQ/s1600/DSCF3160.jpg"/>
          <p:cNvPicPr>
            <a:picLocks noChangeAspect="1" noChangeArrowheads="1"/>
          </p:cNvPicPr>
          <p:nvPr/>
        </p:nvPicPr>
        <p:blipFill>
          <a:blip r:embed="rId4" cstate="print"/>
          <a:srcRect l="18607" t="4135" r="8517" b="11101"/>
          <a:stretch>
            <a:fillRect/>
          </a:stretch>
        </p:blipFill>
        <p:spPr bwMode="auto">
          <a:xfrm>
            <a:off x="827584" y="4221088"/>
            <a:ext cx="280655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vishivashka.ru/wp-content/uploads/2014/12/podsolnuh-lentam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3888432" cy="288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3.livemaster.ru/zhurnalfoto/3/d/e/1511101124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438800" cy="3943130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Стежок к стежку, игла рисует </a:t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Сложнейший колорит шитья. </a:t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И вышивальщица рискует </a:t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Уйти за грани бытия... 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7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Вытянутый перекрученный стежок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Этим стежком обычно выполняют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стебельки и веточки.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rtvezha.com.ua/media/wysiwyg/steghki_i_uzly_dlya_vishivki_lentami/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6827150" cy="2299864"/>
          </a:xfrm>
          <a:prstGeom prst="rect">
            <a:avLst/>
          </a:prstGeom>
          <a:noFill/>
        </p:spPr>
      </p:pic>
      <p:pic>
        <p:nvPicPr>
          <p:cNvPr id="4100" name="Picture 4" descr="http://labhousehold.com/wp-content/uploads/2014/05/1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888432" cy="23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cdn-nus-1.pinme.ru/tumb/600/photo/b4/5e/b45e5ea00e9eaf0b68f7714a60a48921.jpg"/>
          <p:cNvPicPr>
            <a:picLocks noChangeAspect="1" noChangeArrowheads="1"/>
          </p:cNvPicPr>
          <p:nvPr/>
        </p:nvPicPr>
        <p:blipFill>
          <a:blip r:embed="rId5" cstate="print"/>
          <a:srcRect l="12021" t="13552" r="19860" b="7784"/>
          <a:stretch>
            <a:fillRect/>
          </a:stretch>
        </p:blipFill>
        <p:spPr bwMode="auto">
          <a:xfrm>
            <a:off x="4932040" y="3933056"/>
            <a:ext cx="174652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Стежок «петельки по кругу»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980728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Стежок подходит для вышивания цветков. Серединка оформляется бусинами, бисером или французским узелком.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artvezha.com.ua/media/wysiwyg/steghki_i_uzly_dlya_vishivki_lentami/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867150" cy="2962276"/>
          </a:xfrm>
          <a:prstGeom prst="rect">
            <a:avLst/>
          </a:prstGeom>
          <a:noFill/>
        </p:spPr>
      </p:pic>
      <p:pic>
        <p:nvPicPr>
          <p:cNvPr id="50180" name="Picture 4" descr="http://2.bp.blogspot.com/_yDOm6PICVIU/TCi9qAZ7t1I/AAAAAAAAA9E/WkU-6tCfWyM/s1600/P504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://3.bp.blogspot.com/_yDOm6PICVIU/TCjAheLLaDI/AAAAAAAAA9s/DZf8wlsfgLg/s320/P504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01008"/>
            <a:ext cx="3984104" cy="298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1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Скользящий стежок с французским узелком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st.stranamam.ru/data/cache/2014sep/04/38/13264939_65971nothumb650.jpg"/>
          <p:cNvPicPr>
            <a:picLocks noChangeAspect="1" noChangeArrowheads="1"/>
          </p:cNvPicPr>
          <p:nvPr/>
        </p:nvPicPr>
        <p:blipFill>
          <a:blip r:embed="rId3" cstate="print"/>
          <a:srcRect r="1121" b="34891"/>
          <a:stretch>
            <a:fillRect/>
          </a:stretch>
        </p:blipFill>
        <p:spPr bwMode="auto">
          <a:xfrm>
            <a:off x="323528" y="1268760"/>
            <a:ext cx="85329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://www.ozgunresimler.com/data/media/2191/29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538364" cy="296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3968" y="3967896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складки-лепестки с узелком в центре.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514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Роза - паутинка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kovaleva23.ru/wp-content/uploads/2011/07/174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4824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0152" y="105273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нитки мулине в тон ленты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http://fb.ru/misc/i/gallery/13329/137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16832"/>
            <a:ext cx="2927648" cy="21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2" name="Picture 8" descr="http://nacrestike.ru/15/09/04/rozochki-iz-l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77072"/>
            <a:ext cx="4472532" cy="265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1" y="188640"/>
            <a:ext cx="8352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 урока  </a:t>
            </a:r>
            <a:r>
              <a:rPr lang="ru-RU" sz="36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№</a:t>
            </a:r>
            <a:r>
              <a:rPr lang="ru-RU" sz="20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3-4</a:t>
            </a: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    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b="1" i="1" dirty="0" smtClean="0">
                <a:solidFill>
                  <a:srgbClr val="C50B83"/>
                </a:solidFill>
                <a:latin typeface="Times New Roman" pitchFamily="18" charset="0"/>
                <a:cs typeface="Times New Roman" pitchFamily="18" charset="0"/>
              </a:rPr>
              <a:t>Практическая работа: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Декорирование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современных аксессуаров вышивкой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лентами»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1"/>
            <a:ext cx="6480720" cy="504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урока усвоение учащимися основных понятий о вышивке атласными лентами как виде декоративно-прикладного искусства, ее особенностях, элементах, материалах и инструментах, безопасной работе с ними при выполнении вышивки.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 учащихся усидчивость, аккуратность, трудолюбие.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пространственное воображение и художественное мышление, творческие способности учащихся, умение проектировать, обобщать и делать выводы.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731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Примеры 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композиций  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3010" name="Picture 2" descr="http://altayak.com/upload/blogs/8da234ce91a825c8baff3d8ccd08d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35723" cy="275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cs1.livemaster.ru/storage/87/82/6d6e87f6b4b1f248770ea88a92k8--sumki-aksessuary-kosmetichka-pora-tsveteniya.jpg"/>
          <p:cNvPicPr>
            <a:picLocks noChangeAspect="1" noChangeArrowheads="1"/>
          </p:cNvPicPr>
          <p:nvPr/>
        </p:nvPicPr>
        <p:blipFill>
          <a:blip r:embed="rId3" cstate="print"/>
          <a:srcRect r="1001" b="6401"/>
          <a:stretch>
            <a:fillRect/>
          </a:stretch>
        </p:blipFill>
        <p:spPr bwMode="auto">
          <a:xfrm>
            <a:off x="4427984" y="1196752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4" name="AutoShape 6" descr="http://content.onliner.by/forum/738/6ac/1046895/800x800/574827f051c92c28d5fff322a52e7f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http://sumkamodnaya.ru/wp-content/uploads/2015/07/10403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735288" cy="285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http://img.alibaba.com/img/pb/871/474/511/511474871_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33056"/>
            <a:ext cx="3615206" cy="260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Рисунки для вышивки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Композиция 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умение красиво и правильно расположить фрагменты или детали рисунка. </a:t>
            </a:r>
          </a:p>
        </p:txBody>
      </p:sp>
      <p:pic>
        <p:nvPicPr>
          <p:cNvPr id="54274" name="Picture 2" descr="http://cdn-nus-1.pinme.ru/tumb/600/photo/1a/b2/1ab290c50391aac3cff0df9a72daa4d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094630" cy="3295005"/>
          </a:xfrm>
          <a:prstGeom prst="rect">
            <a:avLst/>
          </a:prstGeom>
          <a:noFill/>
        </p:spPr>
      </p:pic>
      <p:pic>
        <p:nvPicPr>
          <p:cNvPr id="54280" name="Picture 8" descr="http://crosti.ru/patterns/00/07/cd/b366dfd71a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3135741" cy="322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vishivka-krestikom.ru/uploads/posts/2013-01/1357457514_vyshivka-shelkovymi-lentam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456384" cy="268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://romanbook.ru/img/c/?src=9344966&amp;i=77&amp;ex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0200"/>
            <a:ext cx="3478907" cy="300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6" name="Picture 8" descr="http://www.syl.ru/misc/i/ai/171968/660780.jpg"/>
          <p:cNvPicPr>
            <a:picLocks noChangeAspect="1" noChangeArrowheads="1"/>
          </p:cNvPicPr>
          <p:nvPr/>
        </p:nvPicPr>
        <p:blipFill>
          <a:blip r:embed="rId4" cstate="print"/>
          <a:srcRect l="-1080" t="-1534" r="52481"/>
          <a:stretch>
            <a:fillRect/>
          </a:stretch>
        </p:blipFill>
        <p:spPr bwMode="auto">
          <a:xfrm>
            <a:off x="611560" y="3140968"/>
            <a:ext cx="2308282" cy="339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8" name="Picture 10" descr="http://womanadvice.ru/sites/default/files/shema_vyshivki_valenok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01008"/>
            <a:ext cx="2987824" cy="297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Начало работы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68831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Заправить ткань в пяльцы;  натянуть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туго 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ровно.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932040" y="47971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http://mgumi.ru/uploads/posts/2015-09/1442126704_embroider_ribbon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65993"/>
            <a:ext cx="3704928" cy="287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http://cdn-nus-1.pinme.ru/tumb/600/photo/1a/b2/1ab290c50391aac3cff0df9a72daa4d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861048"/>
            <a:ext cx="646358" cy="688209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83568" y="98072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 кальки и копировальной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бумаги переносим рисунок на ткань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&amp;Kcy;&amp;acy;&amp;kcy; &amp;pcy;&amp;iecy;&amp;rcy;&amp;iecy;&amp;ncy;&amp;iecy;&amp;scy;&amp;tcy;&amp;icy; &amp;rcy;&amp;icy;&amp;scy;&amp;ucy;&amp;ncy;&amp;ocy;&amp;kcy; &amp;ncy;&amp;acy; &amp;tcy;&amp;kcy;&amp;acy;&amp;ncy;&amp;softcy;"/>
          <p:cNvPicPr>
            <a:picLocks noChangeAspect="1" noChangeArrowheads="1"/>
          </p:cNvPicPr>
          <p:nvPr/>
        </p:nvPicPr>
        <p:blipFill>
          <a:blip r:embed="rId5" cstate="email"/>
          <a:srcRect r="42728" b="10093"/>
          <a:stretch>
            <a:fillRect/>
          </a:stretch>
        </p:blipFill>
        <p:spPr bwMode="auto">
          <a:xfrm>
            <a:off x="5004048" y="1052736"/>
            <a:ext cx="19887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подборе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лент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учитывать сочетания цветов, а также влияние их друг на друга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5"/>
            <a:ext cx="6678488" cy="540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Хорошо сочетаются: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с черным, желтым,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серым , оранжевым, синим, белым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с серым, голубым, бежевым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желтым, розовым, золотистым. коричневым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с коричневым, черным, красным, оранжевым, серым, голубым, синим, фиолетовым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с темно-желтым,  салатным, желтым, оранжевым, коричневым, черным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фиолетовый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с сиреневым, бежевым, розовым, серым, желтым, золотистым, черным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rukodelnichaem.ru/wp-content/uploads/vyshitye_sumki_lentami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367585" cy="174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docs.podelise.ru/pars_docs/animal_refs/7/6587/6587_html_m1595df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84984"/>
            <a:ext cx="1907704" cy="1907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26064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Вспомним о цвете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 </a:t>
            </a:r>
            <a:r>
              <a:rPr lang="ru-RU" sz="3600" dirty="0" smtClean="0">
                <a:solidFill>
                  <a:srgbClr val="C50B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урока  №1-2</a:t>
            </a:r>
            <a:endParaRPr lang="ru-RU" sz="3600" dirty="0">
              <a:solidFill>
                <a:srgbClr val="C50B83"/>
              </a:solidFill>
            </a:endParaRPr>
          </a:p>
        </p:txBody>
      </p:sp>
      <p:pic>
        <p:nvPicPr>
          <p:cNvPr id="15362" name="Picture 2" descr="http://img-fotki.yandex.ru/get/5007/86441892.19d/0_903e8_f791eb2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908720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историей вышивки атласными лентами;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ассортиментом вышитых изделий;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инструментами и материалами для вышивки лентами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выполнять простейшие элементы вышивки лентами;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вышивать розочки;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приемы сочетания вышивки лентами с бисером и другой фурнитурой.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Этапы выполнения работы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438" name="Picture 6" descr="Вышиваем лен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112568" cy="3323169"/>
          </a:xfrm>
          <a:prstGeom prst="rect">
            <a:avLst/>
          </a:prstGeom>
          <a:noFill/>
        </p:spPr>
      </p:pic>
      <p:pic>
        <p:nvPicPr>
          <p:cNvPr id="18442" name="Picture 10" descr="Вышиваем лен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5715000" cy="16002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23528" y="5013176"/>
            <a:ext cx="936104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1571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ышиваем лен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552728" cy="3068860"/>
          </a:xfrm>
          <a:prstGeom prst="rect">
            <a:avLst/>
          </a:prstGeom>
          <a:noFill/>
        </p:spPr>
      </p:pic>
      <p:pic>
        <p:nvPicPr>
          <p:cNvPr id="15362" name="Picture 2" descr="Вышиваем лент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645024"/>
            <a:ext cx="6479317" cy="266429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51520" y="4797152"/>
            <a:ext cx="936104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9512" y="1700808"/>
            <a:ext cx="936104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5"/>
            <a:ext cx="28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936" y="5004465"/>
            <a:ext cx="28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Вышиваем лен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6264696" cy="3393377"/>
          </a:xfrm>
          <a:prstGeom prst="rect">
            <a:avLst/>
          </a:prstGeom>
          <a:noFill/>
        </p:spPr>
      </p:pic>
      <p:pic>
        <p:nvPicPr>
          <p:cNvPr id="57350" name="Picture 6" descr="Вышиваем лент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19689"/>
            <a:ext cx="6192688" cy="276606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95536" y="5013176"/>
            <a:ext cx="936104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536" y="1844824"/>
            <a:ext cx="936104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552" y="1988841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552" y="5157192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Требования  к  качеству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 выполнение   трудовых приемов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Самостоятельность при выполнении работы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 построение композиции рисунка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Гармония цветового сочетания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правил техники безопасности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Правильная организации рабочего места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9" y="836712"/>
            <a:ext cx="70348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</a:t>
            </a:r>
            <a:b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</a:t>
            </a:r>
            <a:b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822" y="285728"/>
            <a:ext cx="64091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Titul" pitchFamily="82" charset="-52"/>
              </a:rPr>
              <a:t>Используемые  активные  источники </a:t>
            </a:r>
            <a:endParaRPr lang="ru-RU" sz="4000" b="1" dirty="0">
              <a:ln w="11430">
                <a:solidFill>
                  <a:srgbClr val="660066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Titul" pitchFamily="82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en-US" sz="1400" b="1" dirty="0" smtClean="0">
                <a:hlinkClick r:id="rId3"/>
              </a:rPr>
              <a:t>http://cs3.livemaster.ru/zhurnalfoto/3/d/e/151110112427.jpeg</a:t>
            </a:r>
            <a:endParaRPr lang="ru-RU" sz="1400" b="1" dirty="0" smtClean="0"/>
          </a:p>
          <a:p>
            <a:r>
              <a:rPr lang="en-US" sz="1400" b="1" dirty="0" smtClean="0">
                <a:hlinkClick r:id="rId4"/>
              </a:rPr>
              <a:t>http://hobby-country.ru/wp-content/uploads/2014/06/101116981_large_z_4381a9d6.jpg</a:t>
            </a:r>
            <a:endParaRPr lang="ru-RU" sz="1400" b="1" dirty="0" smtClean="0"/>
          </a:p>
          <a:p>
            <a:r>
              <a:rPr lang="en-US" sz="1400" b="1" dirty="0" smtClean="0">
                <a:hlinkClick r:id="rId5"/>
              </a:rPr>
              <a:t>http://parfum.kharkov.ua/newsimages/hist14.jpg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http://img-fotki.yandex.ru/get/9740/116075328.112/0_1517c9_f58ca2e0_orig.jpg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http://data17.gallery.ru/albums/gallery/196328-c062d-93000401-m750x740-ua699b.jpg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http://i328.photobucket.com/albums/l340/ket747/livejournal/13278613.jpg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http://data11.gallery.ru/albums/gallery/253428-89467-32129153-m750x740.jpg</a:t>
            </a:r>
            <a:endParaRPr lang="ru-RU" sz="1400" b="1" dirty="0" smtClean="0"/>
          </a:p>
          <a:p>
            <a:r>
              <a:rPr lang="en-US" sz="1400" b="1" dirty="0" smtClean="0">
                <a:hlinkClick r:id="rId10"/>
              </a:rPr>
              <a:t>http://www.mstitch.ru/pictures/vysh_plate_2.jpg</a:t>
            </a:r>
            <a:endParaRPr lang="ru-RU" sz="1400" b="1" dirty="0" smtClean="0"/>
          </a:p>
          <a:p>
            <a:r>
              <a:rPr lang="en-US" sz="1400" b="1" dirty="0" smtClean="0">
                <a:hlinkClick r:id="rId11"/>
              </a:rPr>
              <a:t>http://img1.liveinternet.ru/images/attach/c/6/89/436/89436123_6b61ba952804.jpg</a:t>
            </a:r>
            <a:endParaRPr lang="ru-RU" sz="1400" b="1" dirty="0" smtClean="0"/>
          </a:p>
          <a:p>
            <a:r>
              <a:rPr lang="en-US" sz="1400" b="1" dirty="0" smtClean="0">
                <a:hlinkClick r:id="rId12"/>
              </a:rPr>
              <a:t>http://silkribbon.com.ru/image/cache/data/silk/nb001-500x500.jpg</a:t>
            </a:r>
            <a:endParaRPr lang="ru-RU" sz="1400" b="1" dirty="0" smtClean="0"/>
          </a:p>
          <a:p>
            <a:r>
              <a:rPr lang="en-US" sz="1400" b="1" dirty="0" smtClean="0">
                <a:hlinkClick r:id="rId13"/>
              </a:rPr>
              <a:t>http://delaju-sama.ru/wp-content/uploads/2011/06/lenta3.jpg</a:t>
            </a:r>
            <a:endParaRPr lang="ru-RU" sz="1400" b="1" dirty="0" smtClean="0"/>
          </a:p>
          <a:p>
            <a:r>
              <a:rPr lang="en-US" sz="1400" b="1" dirty="0" smtClean="0">
                <a:hlinkClick r:id="rId14"/>
              </a:rPr>
              <a:t>http://img1.liveinternet.ru/images/attach/c/8/99/813/99813123_large_DSC02349__kopiya.JPG</a:t>
            </a:r>
            <a:endParaRPr lang="ru-RU" sz="1400" b="1" dirty="0" smtClean="0"/>
          </a:p>
          <a:p>
            <a:r>
              <a:rPr lang="en-US" sz="1400" b="1" dirty="0" smtClean="0">
                <a:hlinkClick r:id="rId15"/>
              </a:rPr>
              <a:t>http://mtdata.ru/u1/photo45FD/20687343617-0/big.jpeg</a:t>
            </a:r>
            <a:endParaRPr lang="ru-RU" sz="1400" b="1" dirty="0" smtClean="0"/>
          </a:p>
          <a:p>
            <a:r>
              <a:rPr lang="en-US" sz="1400" b="1" dirty="0" smtClean="0">
                <a:hlinkClick r:id="rId16"/>
              </a:rPr>
              <a:t>http://img1.liveinternet.ru/images/attach/c/7/94/743/94743849_2332274526d58861781m750x740uc2f78__1_.jpg</a:t>
            </a:r>
            <a:endParaRPr lang="ru-RU" sz="1400" b="1" dirty="0" smtClean="0"/>
          </a:p>
          <a:p>
            <a:r>
              <a:rPr lang="en-US" sz="1400" b="1" dirty="0" smtClean="0">
                <a:hlinkClick r:id="rId17"/>
              </a:rPr>
              <a:t>http://handmadehelp.ru/wp-content/uploads/2013/03/wpid-NWyng5oCaFM.jpg</a:t>
            </a:r>
            <a:endParaRPr lang="ru-RU" sz="1400" b="1" dirty="0" smtClean="0"/>
          </a:p>
          <a:p>
            <a:r>
              <a:rPr lang="en-US" sz="1400" b="1" dirty="0" smtClean="0">
                <a:hlinkClick r:id="rId18"/>
              </a:rPr>
              <a:t>http://img0.liveinternet.ru/images/attach/c/8/100/975/100975796_1963287169055194486m750x740u710ad.jpg</a:t>
            </a:r>
            <a:endParaRPr lang="ru-RU" sz="1400" b="1" dirty="0" smtClean="0"/>
          </a:p>
          <a:p>
            <a:r>
              <a:rPr lang="en-US" sz="1400" b="1" dirty="0" smtClean="0">
                <a:hlinkClick r:id="rId19"/>
              </a:rPr>
              <a:t>http://data22.gallery.ru/albums/gallery/359110-c0fb4-66923357-m750x740-ucc698.jpg</a:t>
            </a:r>
            <a:endParaRPr lang="ru-RU" sz="1400" b="1" dirty="0" smtClean="0"/>
          </a:p>
          <a:p>
            <a:r>
              <a:rPr lang="en-US" sz="1400" b="1" dirty="0" smtClean="0">
                <a:hlinkClick r:id="rId20"/>
              </a:rPr>
              <a:t>http://people-of-art.ru/cimg/2014/102523/4858897</a:t>
            </a:r>
            <a:endParaRPr lang="ru-RU" sz="1400" b="1" dirty="0" smtClean="0"/>
          </a:p>
          <a:p>
            <a:r>
              <a:rPr lang="en-US" sz="1400" b="1" dirty="0" smtClean="0">
                <a:hlinkClick r:id="rId21"/>
              </a:rPr>
              <a:t>http://atelye-na-domy.ru/wp-content/uploads/2014/05/08.jpg</a:t>
            </a:r>
            <a:endParaRPr lang="ru-RU" sz="1400" b="1" dirty="0" smtClean="0"/>
          </a:p>
          <a:p>
            <a:r>
              <a:rPr lang="en-US" sz="1400" b="1" dirty="0" smtClean="0">
                <a:hlinkClick r:id="rId22"/>
              </a:rPr>
              <a:t>http://hobbies.pp.ua/wp-content/i/kanva_aida5.jpg</a:t>
            </a:r>
            <a:endParaRPr lang="ru-RU" sz="1400" b="1" dirty="0" smtClean="0"/>
          </a:p>
          <a:p>
            <a:r>
              <a:rPr lang="en-US" sz="1400" b="1" dirty="0" smtClean="0">
                <a:hlinkClick r:id="rId23"/>
              </a:rPr>
              <a:t>http://4.bp.blogspot.com/_ud7M45LZbfY/TG7D9CBjFQI/AAAAAAAAD94/l-UnV9IYA4Y/s1600/%D0%BB%D0%B5%D0%BD.jpg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/>
          </a:bodyPr>
          <a:lstStyle/>
          <a:p>
            <a:r>
              <a:rPr lang="en-US" sz="1400" b="1" dirty="0" smtClean="0">
                <a:hlinkClick r:id="rId3"/>
              </a:rPr>
              <a:t>http://valeriegroup.ru/sites/default/files/images/products/131d3495b90cea2a2a9bb58c485e9c7b.png</a:t>
            </a:r>
            <a:endParaRPr lang="ru-RU" sz="1400" b="1" dirty="0" smtClean="0"/>
          </a:p>
          <a:p>
            <a:r>
              <a:rPr lang="en-US" sz="1400" b="1" dirty="0" smtClean="0">
                <a:hlinkClick r:id="rId4"/>
              </a:rPr>
              <a:t>http://cs409031.vk.me/v409031975/9165/3EmtR0nIFxU.jpg</a:t>
            </a:r>
            <a:endParaRPr lang="ru-RU" sz="1400" b="1" dirty="0" smtClean="0"/>
          </a:p>
          <a:p>
            <a:r>
              <a:rPr lang="en-US" sz="1400" b="1" dirty="0" smtClean="0">
                <a:hlinkClick r:id="rId5"/>
              </a:rPr>
              <a:t>http://tvormir.ru/img/catalog/2839/b/35_46649.JPG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http://goodhome.su/upload/content/56432fc47d476.jpg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http://biserinka.in.ua/wp-content/uploads/2011/03/organz2.jpg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http://3.bp.blogspot.com/_yDOm6PICVIU/TBTek7G9DwI/AAAAAAAAAlA/LBLTjpP07Vc/s1600/%D0%9A%D0%BE%D0%BF%D0%B8%D1%8F+%D0%98%D0%B7%D0%BE%D0%B1%D1%80%D0%B0%D0%B6%D0%B5%D0%BD%D0%B8%D0%B5+508.jpg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http://img4.postila.ru/storage/11104000/11088467/276d4170a5b56bc466152df35e2375e4.jpg</a:t>
            </a:r>
            <a:endParaRPr lang="ru-RU" sz="1400" b="1" dirty="0" smtClean="0"/>
          </a:p>
          <a:p>
            <a:r>
              <a:rPr lang="en-US" sz="1400" b="1" dirty="0" smtClean="0">
                <a:hlinkClick r:id="rId10"/>
              </a:rPr>
              <a:t>http://my-creative.ru/sites/default/files/u33/56005.jpg</a:t>
            </a:r>
            <a:endParaRPr lang="ru-RU" sz="1400" b="1" dirty="0" smtClean="0"/>
          </a:p>
          <a:p>
            <a:r>
              <a:rPr lang="en-US" sz="1400" b="1" dirty="0" smtClean="0">
                <a:hlinkClick r:id="rId11"/>
              </a:rPr>
              <a:t>http://ladyspecial.ru/images/2015/06/14/845b46967c43d6de8016c16b89e2d301.jpg</a:t>
            </a:r>
            <a:endParaRPr lang="ru-RU" sz="1400" b="1" dirty="0" smtClean="0"/>
          </a:p>
          <a:p>
            <a:r>
              <a:rPr lang="en-US" sz="1400" b="1" dirty="0" smtClean="0">
                <a:hlinkClick r:id="rId12"/>
              </a:rPr>
              <a:t>http://altayak.com/upload/blogs/8da234ce91a825c8baff3d8ccd08daaa.jpg</a:t>
            </a:r>
            <a:endParaRPr lang="ru-RU" sz="1400" b="1" dirty="0" smtClean="0"/>
          </a:p>
          <a:p>
            <a:r>
              <a:rPr lang="en-US" sz="1400" b="1" dirty="0" smtClean="0">
                <a:hlinkClick r:id="rId13"/>
              </a:rPr>
              <a:t>http://cs1.livemaster.ru/storage/87/82/6d6e87f6b4b1f248770ea88a92k8--sumki-aksessuary-kosmetichka-pora-tsveteniya.jpg</a:t>
            </a:r>
            <a:endParaRPr lang="ru-RU" sz="1400" b="1" dirty="0" smtClean="0"/>
          </a:p>
          <a:p>
            <a:r>
              <a:rPr lang="en-US" sz="1400" b="1" dirty="0" smtClean="0">
                <a:hlinkClick r:id="rId14"/>
              </a:rPr>
              <a:t>http://sumkamodnaya.ru/wp-content/uploads/2015/07/10403597.jpg</a:t>
            </a:r>
            <a:endParaRPr lang="ru-RU" sz="1400" b="1" dirty="0" smtClean="0"/>
          </a:p>
          <a:p>
            <a:r>
              <a:rPr lang="en-US" sz="1400" b="1" dirty="0" smtClean="0">
                <a:hlinkClick r:id="rId15"/>
              </a:rPr>
              <a:t>http://www.sovettut.ru/wp-content/uploads/2012/03/%D1%88%D0%BE%D0%B2-%D1%84%D1%80%D0%B0%D0%BD%D1%86%D1%83%D0%B7%D1%81%D0%BA%D0%B8%D0%B9-%D1%83%D0%B7%D0%B5%D0%BB%D0%BE%D0%BA-%</a:t>
            </a:r>
            <a:r>
              <a:rPr lang="en-US" sz="1400" b="1" dirty="0" smtClean="0">
                <a:hlinkClick r:id="rId15"/>
              </a:rPr>
              <a:t>D1%874-300x224.jpg</a:t>
            </a:r>
            <a:endParaRPr lang="ru-RU" sz="1400" b="1" dirty="0" smtClean="0"/>
          </a:p>
          <a:p>
            <a:r>
              <a:rPr lang="en-US" sz="1400" b="1" dirty="0" smtClean="0">
                <a:hlinkClick r:id="rId16"/>
              </a:rPr>
              <a:t>http://</a:t>
            </a:r>
            <a:r>
              <a:rPr lang="en-US" sz="1400" b="1" dirty="0" smtClean="0">
                <a:hlinkClick r:id="rId16"/>
              </a:rPr>
              <a:t>rukodelkino.com/images/vishivka/sndtf6a4-13.jpg</a:t>
            </a:r>
            <a:endParaRPr lang="ru-RU" sz="1400" b="1" dirty="0" smtClean="0"/>
          </a:p>
          <a:p>
            <a:r>
              <a:rPr lang="en-US" sz="1400" b="1" dirty="0" smtClean="0">
                <a:hlinkClick r:id="rId17"/>
              </a:rPr>
              <a:t>http</a:t>
            </a:r>
            <a:r>
              <a:rPr lang="en-US" sz="1400" b="1" dirty="0" smtClean="0">
                <a:hlinkClick r:id="rId17"/>
              </a:rPr>
              <a:t>://</a:t>
            </a:r>
            <a:r>
              <a:rPr lang="en-US" sz="1400" b="1" dirty="0" smtClean="0">
                <a:hlinkClick r:id="rId17"/>
              </a:rPr>
              <a:t>fb.ru/misc/i/gallery/30716/741488.jpg</a:t>
            </a:r>
            <a:endParaRPr lang="ru-RU" sz="1400" b="1" dirty="0" smtClean="0"/>
          </a:p>
          <a:p>
            <a:r>
              <a:rPr lang="en-US" sz="1400" b="1" dirty="0" smtClean="0">
                <a:hlinkClick r:id="rId18"/>
              </a:rPr>
              <a:t>http://</a:t>
            </a:r>
            <a:r>
              <a:rPr lang="en-US" sz="1400" b="1" dirty="0" smtClean="0">
                <a:hlinkClick r:id="rId18"/>
              </a:rPr>
              <a:t>rukodelie-rukami.ru/uploads/posts/2013-03/1363975946_vyshivki-lentami-dlya-nachinayuschih23.jpg</a:t>
            </a:r>
            <a:endParaRPr lang="ru-RU" sz="1400" b="1" dirty="0" smtClean="0"/>
          </a:p>
          <a:p>
            <a:r>
              <a:rPr lang="en-US" sz="1400" b="1" dirty="0" smtClean="0">
                <a:hlinkClick r:id="rId19"/>
              </a:rPr>
              <a:t>http://</a:t>
            </a:r>
            <a:r>
              <a:rPr lang="en-US" sz="1400" b="1" dirty="0" smtClean="0">
                <a:hlinkClick r:id="rId19"/>
              </a:rPr>
              <a:t>kurs.znate.ru/pars_docs/refs/185/184193/184193_html_1654da38.png</a:t>
            </a:r>
            <a:endParaRPr lang="ru-RU" sz="1400" b="1" dirty="0" smtClean="0"/>
          </a:p>
          <a:p>
            <a:r>
              <a:rPr lang="en-US" sz="1400" b="1" dirty="0" smtClean="0">
                <a:hlinkClick r:id="rId20"/>
              </a:rPr>
              <a:t>http://</a:t>
            </a:r>
            <a:r>
              <a:rPr lang="en-US" sz="1400" b="1" dirty="0" smtClean="0">
                <a:hlinkClick r:id="rId20"/>
              </a:rPr>
              <a:t>www.passionforum.ru/upload/058/u5849/007/e23c4ecf.jpeg</a:t>
            </a:r>
            <a:endParaRPr lang="ru-RU" sz="1400" b="1" dirty="0" smtClean="0"/>
          </a:p>
          <a:p>
            <a:r>
              <a:rPr lang="en-US" sz="1400" b="1" dirty="0" smtClean="0">
                <a:hlinkClick r:id="rId21"/>
              </a:rPr>
              <a:t>http://4.bp.blogspot.com/_</a:t>
            </a:r>
            <a:r>
              <a:rPr lang="en-US" sz="1400" b="1" dirty="0" smtClean="0">
                <a:hlinkClick r:id="rId21"/>
              </a:rPr>
              <a:t>yDOm6PICVIU/TCx-8FeRiUI/AAAAAAAABCU/bOlaBDElGAQ/s1600/DSCF3160.jpg</a:t>
            </a:r>
            <a:endParaRPr lang="ru-RU" sz="1400" b="1" dirty="0" smtClean="0"/>
          </a:p>
          <a:p>
            <a:r>
              <a:rPr lang="en-US" sz="1400" b="1" dirty="0" smtClean="0">
                <a:hlinkClick r:id="rId22"/>
              </a:rPr>
              <a:t>http://</a:t>
            </a:r>
            <a:r>
              <a:rPr lang="en-US" sz="1400" b="1" dirty="0" smtClean="0">
                <a:hlinkClick r:id="rId22"/>
              </a:rPr>
              <a:t>vishivashka.ru/wp-content/uploads/2014/12/podsolnuh-lentami2.jpg</a:t>
            </a:r>
            <a:endParaRPr lang="ru-RU" sz="1400" b="1" dirty="0" smtClean="0"/>
          </a:p>
          <a:p>
            <a:r>
              <a:rPr lang="en-US" sz="1400" b="1" dirty="0" smtClean="0">
                <a:hlinkClick r:id="rId23"/>
              </a:rPr>
              <a:t>http://</a:t>
            </a:r>
            <a:r>
              <a:rPr lang="en-US" sz="1400" b="1" dirty="0" smtClean="0">
                <a:hlinkClick r:id="rId23"/>
              </a:rPr>
              <a:t>labhousehold.com/wp-content/uploads/2014/05/1227.jpg</a:t>
            </a:r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hlinkClick r:id="rId3"/>
              </a:rPr>
              <a:t>http://2.bp.blogspot.com/_</a:t>
            </a:r>
            <a:r>
              <a:rPr lang="en-US" sz="1400" b="1" dirty="0" smtClean="0">
                <a:hlinkClick r:id="rId3"/>
              </a:rPr>
              <a:t>yDOm6PICVIU/TCi9qAZ7t1I/AAAAAAAAA9E/WkU-6tCfWyM/s1600/P5040047.jpg</a:t>
            </a:r>
            <a:endParaRPr lang="ru-RU" sz="1400" b="1" dirty="0" smtClean="0"/>
          </a:p>
          <a:p>
            <a:r>
              <a:rPr lang="en-US" sz="1400" b="1" dirty="0" smtClean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www.ozgunresimler.com/data/media/2191/295f.jpg</a:t>
            </a:r>
            <a:endParaRPr lang="ru-RU" sz="1400" b="1" dirty="0" smtClean="0"/>
          </a:p>
          <a:p>
            <a:r>
              <a:rPr lang="en-US" sz="1400" b="1" dirty="0" smtClean="0">
                <a:hlinkClick r:id="rId5"/>
              </a:rPr>
              <a:t>http://</a:t>
            </a:r>
            <a:r>
              <a:rPr lang="en-US" sz="1400" b="1" dirty="0" smtClean="0">
                <a:hlinkClick r:id="rId5"/>
              </a:rPr>
              <a:t>fb.ru/misc/i/gallery/13329/137694.jpg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</a:t>
            </a:r>
            <a:r>
              <a:rPr lang="en-US" sz="1400" b="1" dirty="0" smtClean="0">
                <a:hlinkClick r:id="rId6"/>
              </a:rPr>
              <a:t>nacrestike.ru/15/09/04/rozochki-iz-l-34.jpg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</a:t>
            </a:r>
            <a:r>
              <a:rPr lang="en-US" sz="1400" b="1" dirty="0" smtClean="0">
                <a:hlinkClick r:id="rId7"/>
              </a:rPr>
              <a:t>cdn-nus-1.pinme.ru/tumb/600/photo/1a/b2/1ab290c50391aac3cff0df9a72daa4dd.gif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</a:t>
            </a:r>
            <a:r>
              <a:rPr lang="en-US" sz="1400" b="1" dirty="0" smtClean="0">
                <a:hlinkClick r:id="rId8"/>
              </a:rPr>
              <a:t>www.vishivka-krestikom.ru/uploads/posts/2013-01/1357457514_vyshivka-shelkovymi-lentami.jpeg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http://romanbook.ru/img/c/?</a:t>
            </a:r>
            <a:r>
              <a:rPr lang="en-US" sz="1400" b="1" dirty="0" smtClean="0">
                <a:hlinkClick r:id="rId9"/>
              </a:rPr>
              <a:t>src=9344966&amp;i=77&amp;ext=jpg</a:t>
            </a:r>
            <a:endParaRPr lang="ru-RU" sz="1400" b="1" dirty="0" smtClean="0"/>
          </a:p>
          <a:p>
            <a:r>
              <a:rPr lang="en-US" sz="1400" b="1" dirty="0" smtClean="0">
                <a:hlinkClick r:id="rId10"/>
              </a:rPr>
              <a:t>http://</a:t>
            </a:r>
            <a:r>
              <a:rPr lang="en-US" sz="1400" b="1" dirty="0" smtClean="0">
                <a:hlinkClick r:id="rId10"/>
              </a:rPr>
              <a:t>rukodelnichaem.ru/wp-content/uploads/vyshitye_sumki_lentami_15.jpg</a:t>
            </a:r>
            <a:endParaRPr lang="ru-RU" sz="1400" b="1" dirty="0" smtClean="0"/>
          </a:p>
          <a:p>
            <a:r>
              <a:rPr lang="en-US" sz="1400" b="1" dirty="0" smtClean="0">
                <a:hlinkClick r:id="rId11"/>
              </a:rPr>
              <a:t>http://</a:t>
            </a:r>
            <a:r>
              <a:rPr lang="en-US" sz="1400" b="1" dirty="0" smtClean="0">
                <a:hlinkClick r:id="rId11"/>
              </a:rPr>
              <a:t>mgumi.ru/uploads/posts/2015-09/1442126704_embroider_ribbon_10.jpg</a:t>
            </a:r>
            <a:endParaRPr lang="ru-RU" sz="1400" b="1" dirty="0" smtClean="0"/>
          </a:p>
          <a:p>
            <a:r>
              <a:rPr lang="en-US" sz="1400" b="1" dirty="0" smtClean="0">
                <a:hlinkClick r:id="rId12"/>
              </a:rPr>
              <a:t>http://</a:t>
            </a:r>
            <a:r>
              <a:rPr lang="en-US" sz="1400" b="1" dirty="0" smtClean="0">
                <a:hlinkClick r:id="rId12"/>
              </a:rPr>
              <a:t>img1.postila.ru/storage/3872000/3845559/6e9ad726b44f29e57a2d072b6b861818.jpg</a:t>
            </a:r>
            <a:endParaRPr lang="ru-RU" sz="1400" b="1" dirty="0" smtClean="0"/>
          </a:p>
          <a:p>
            <a:r>
              <a:rPr lang="en-US" sz="1400" b="1" dirty="0" smtClean="0">
                <a:hlinkClick r:id="rId13"/>
              </a:rPr>
              <a:t>http://</a:t>
            </a:r>
            <a:r>
              <a:rPr lang="en-US" sz="1400" b="1" dirty="0" smtClean="0">
                <a:hlinkClick r:id="rId13"/>
              </a:rPr>
              <a:t>img-fotki.yandex.ru/get/5631/81454286.9f1/0_c5b8c_4896c6e_XL.jpg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hlinkClick r:id="rId14"/>
              </a:rPr>
              <a:t>http://mir-kliparta.com/kit/flowers-kit/1348-skrap-nabor-flowers-forever.html</a:t>
            </a:r>
            <a:r>
              <a:rPr lang="ru-RU" sz="1400" b="1" dirty="0" smtClean="0">
                <a:latin typeface="a_RomanusTitul" pitchFamily="82" charset="-52"/>
              </a:rPr>
              <a:t> - скрап-набор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hlinkClick r:id="rId15"/>
              </a:rPr>
              <a:t> </a:t>
            </a:r>
            <a:r>
              <a:rPr lang="en-US" sz="1400" b="1" dirty="0" smtClean="0">
                <a:hlinkClick r:id="rId15"/>
              </a:rPr>
              <a:t>http://allfont.ru/download/a_romanustitul/</a:t>
            </a:r>
            <a:r>
              <a:rPr lang="ru-RU" sz="1400" b="1" dirty="0" smtClean="0">
                <a:latin typeface="a_RomanusTitul" pitchFamily="82" charset="-52"/>
              </a:rPr>
              <a:t> - </a:t>
            </a:r>
            <a:r>
              <a:rPr lang="ru-RU" sz="1400" b="1" dirty="0" smtClean="0">
                <a:latin typeface="a_RomanusTitul" pitchFamily="82" charset="-52"/>
              </a:rPr>
              <a:t>шрифт</a:t>
            </a:r>
            <a:endParaRPr lang="ru-RU" sz="1400" b="1" dirty="0" smtClean="0">
              <a:latin typeface="a_RomanusTitul" pitchFamily="8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967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Автор </a:t>
            </a:r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шаблона презентации:</a:t>
            </a:r>
            <a:endParaRPr lang="ru-RU" b="1" dirty="0" smtClean="0">
              <a:solidFill>
                <a:srgbClr val="660066"/>
              </a:solidFill>
              <a:latin typeface="a_RomanusTitul" pitchFamily="82" charset="-52"/>
            </a:endParaRPr>
          </a:p>
          <a:p>
            <a:pPr algn="ctr"/>
            <a:r>
              <a:rPr lang="ru-RU" b="1" dirty="0" err="1" smtClean="0">
                <a:solidFill>
                  <a:srgbClr val="660066"/>
                </a:solidFill>
                <a:latin typeface="a_RomanusTitul" pitchFamily="82" charset="-52"/>
              </a:rPr>
              <a:t>Бабарыкина</a:t>
            </a:r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 Татьяна Владимировна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МБОУ «СОШ </a:t>
            </a:r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№</a:t>
            </a:r>
            <a:r>
              <a:rPr lang="ru-RU" b="1" dirty="0" smtClean="0">
                <a:solidFill>
                  <a:srgbClr val="660066"/>
                </a:solidFill>
                <a:latin typeface="a_RomanusTitul" pitchFamily="82" charset="-52"/>
              </a:rPr>
              <a:t>27»</a:t>
            </a:r>
          </a:p>
          <a:p>
            <a:pPr algn="ctr"/>
            <a:r>
              <a:rPr lang="ru-RU" b="1" dirty="0" err="1" smtClean="0">
                <a:solidFill>
                  <a:srgbClr val="660066"/>
                </a:solidFill>
                <a:latin typeface="a_RomanusTitul" pitchFamily="82" charset="-52"/>
              </a:rPr>
              <a:t>г.Ангарск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Вышивка шёлковыми лентами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вид художественного рукоделия, способ вышивания какого-либо рисунка  с помощью иглы и цветных шёлковых лент.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hobby-country.ru/wp-content/uploads/2014/06/101116981_large_z_4381a9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   ВЫШИВКИ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История возникновения вышивки уходит далеко в глубь веков. Это искусство относится к эпохе первобытной культуры. Оно тесно связано с появлением первого стежка при изготовлении одежды. Материалом для вышивки в разные далекие времена служили и жилы животных, и нити льна, конопли, хлопка, шерсти, шелка. В более позднее время в Греции и Риме так же женщины украшали с помощью вышивки одежду, вплетали ленты в волосы, в это время всевозможные повязки и тесьма были уже более изысканными: расшитые серебряными и золотыми монетами, нитями и бусинами.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223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Настоящая слава декоративных лент началась во Франции в XIV веке ,король Людовик XI пригласил в знаменитый ныне Лион искусных итальянских ткачей, чтобы те обучили местных мастеров изготавливать шелковые ленты. Именно тогда началась пышная мода на камзолы и плащи, богато отделанные парчовыми и золотыми лентами. 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parfum.kharkov.ua/newsimages/hist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4441354" cy="3572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5832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Поначалу крошечными шелковыми бутончиками и листиками украшали лифы дамских платьев, вплетая в петельки лент граненый хрусталь, жемчуг и сверкающие драгоценности.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Позже самые лучшие придворные белошвейки изобрели изысканное белье, вышитое целыми ленточными букетами. В наше время подобные шедевры хранятся в пыльных витринах многочисленных музеев планеты.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mg-fotki.yandex.ru/get/9740/116075328.112/0_1517c9_f58ca2e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2808312" cy="359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data17.gallery.ru/albums/gallery/196328-c062d-93000401-m750x740-ua699b.jpg"/>
          <p:cNvPicPr>
            <a:picLocks noChangeAspect="1" noChangeArrowheads="1"/>
          </p:cNvPicPr>
          <p:nvPr/>
        </p:nvPicPr>
        <p:blipFill>
          <a:blip r:embed="rId4" cstate="print"/>
          <a:srcRect l="4158" t="9156" r="4170" b="4520"/>
          <a:stretch>
            <a:fillRect/>
          </a:stretch>
        </p:blipFill>
        <p:spPr bwMode="auto">
          <a:xfrm>
            <a:off x="323528" y="4077072"/>
            <a:ext cx="2556284" cy="219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i328.photobucket.com/albums/l340/ket747/livejournal/13278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542" y="4365105"/>
            <a:ext cx="290299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www.mstitch.ru/pictures/vysh_plate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68144" y="4365104"/>
            <a:ext cx="262173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вышивки в современном    творчестве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img1.liveinternet.ru/images/attach/c/6/89/436/89436123_6b61ba952804.jpg"/>
          <p:cNvPicPr>
            <a:picLocks noChangeAspect="1" noChangeArrowheads="1"/>
          </p:cNvPicPr>
          <p:nvPr/>
        </p:nvPicPr>
        <p:blipFill>
          <a:blip r:embed="rId3" cstate="print"/>
          <a:srcRect r="1323" b="5501"/>
          <a:stretch>
            <a:fillRect/>
          </a:stretch>
        </p:blipFill>
        <p:spPr bwMode="auto">
          <a:xfrm>
            <a:off x="251520" y="1484784"/>
            <a:ext cx="422639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silkribbon.com.ru/image/cache/data/silk/nb001-500x500.jpg"/>
          <p:cNvPicPr>
            <a:picLocks noChangeAspect="1" noChangeArrowheads="1"/>
          </p:cNvPicPr>
          <p:nvPr/>
        </p:nvPicPr>
        <p:blipFill>
          <a:blip r:embed="rId4" cstate="print"/>
          <a:srcRect t="9072" b="9281"/>
          <a:stretch>
            <a:fillRect/>
          </a:stretch>
        </p:blipFill>
        <p:spPr bwMode="auto">
          <a:xfrm>
            <a:off x="4716016" y="1484784"/>
            <a:ext cx="3384376" cy="276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AutoShape 6" descr="http://proxy.whoisaaronbrown.com/proxy/http:/alimero.ru/uploads/images/00/22/33/2011/12/22/e06a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proxy.whoisaaronbrown.com/proxy/http:/alimero.ru/uploads/images/00/22/33/2011/12/22/e06a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proxy.whoisaaronbrown.com/proxy/http:/alimero.ru/uploads/images/00/22/33/2011/12/22/e06a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proxy.whoisaaronbrown.com/proxy/http:/alimero.ru/uploads/images/00/22/33/2011/12/22/e06a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://delaju-sama.ru/wp-content/uploads/2011/06/lent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11276"/>
            <a:ext cx="3384376" cy="25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8/99/813/99813123_large_DSC02349_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mtdata.ru/u1/photo45FD/20687343617-0/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22430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вышивки в современном    творчестве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8920" name="Picture 8" descr="http://handmadehelp.ru/wp-content/uploads/2013/03/wpid-NWyng5oCa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324" y="1556792"/>
            <a:ext cx="3599938" cy="244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://img0.liveinternet.ru/images/attach/c/8/100/975/100975796_1963287169055194486m750x740u710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435296"/>
            <a:ext cx="1890293" cy="249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http://data22.gallery.ru/albums/gallery/359110-c0fb4-66923357-m750x740-ucc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5638" y="2874825"/>
            <a:ext cx="3472866" cy="401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6" name="Picture 14" descr="http://people-of-art.ru/cimg/2014/102523/48588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859763"/>
            <a:ext cx="2376264" cy="199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956</Words>
  <Application>Microsoft Office PowerPoint</Application>
  <PresentationFormat>Экран (4:3)</PresentationFormat>
  <Paragraphs>158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Вышивка шёлковыми лентами</vt:lpstr>
      <vt:lpstr>ИСТОРИЯ    ВЫШИВКИ</vt:lpstr>
      <vt:lpstr>Слайд 6</vt:lpstr>
      <vt:lpstr>Слайд 7</vt:lpstr>
      <vt:lpstr>Применение вышивки в современном    творчестве</vt:lpstr>
      <vt:lpstr>Слайд 9</vt:lpstr>
      <vt:lpstr>Для основы при вышивке лентами можно использовать самые разнообразные ткани </vt:lpstr>
      <vt:lpstr>Для вышивки используются   разнообразные ленты шириной от 4 мм до 1,5 см  </vt:lpstr>
      <vt:lpstr>Инструменты и приспособления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1111</cp:lastModifiedBy>
  <cp:revision>105</cp:revision>
  <dcterms:created xsi:type="dcterms:W3CDTF">2015-07-01T15:49:50Z</dcterms:created>
  <dcterms:modified xsi:type="dcterms:W3CDTF">2016-06-16T15:02:00Z</dcterms:modified>
</cp:coreProperties>
</file>