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57" r:id="rId5"/>
    <p:sldId id="266" r:id="rId6"/>
    <p:sldId id="258" r:id="rId7"/>
    <p:sldId id="267" r:id="rId8"/>
    <p:sldId id="262" r:id="rId9"/>
    <p:sldId id="268" r:id="rId10"/>
    <p:sldId id="263" r:id="rId11"/>
    <p:sldId id="264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1%81%D1%82%D0%BE" TargetMode="External"/><Relationship Id="rId3" Type="http://schemas.openxmlformats.org/officeDocument/2006/relationships/hyperlink" Target="https://ru.wikipedia.org/wiki/1890-%D0%B5" TargetMode="External"/><Relationship Id="rId7" Type="http://schemas.openxmlformats.org/officeDocument/2006/relationships/hyperlink" Target="https://ru.wikipedia.org/wiki/%D0%9C%D1%83%D0%BA%D0%B0" TargetMode="External"/><Relationship Id="rId2" Type="http://schemas.openxmlformats.org/officeDocument/2006/relationships/hyperlink" Target="https://ru.wikipedia.org/wiki/%D0%9A%D1%83%D0%BA%D1%83%D1%80%D1%83%D0%B7%D0%BD%D1%8B%D0%B5_%D1%85%D0%BB%D0%BE%D0%BF%D1%8C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A%D1%83%D1%80%D1%83%D0%B7%D0%B0_%D1%81%D0%B0%D1%85%D0%B0%D1%80%D0%BD%D0%B0%D1%8F" TargetMode="External"/><Relationship Id="rId5" Type="http://schemas.openxmlformats.org/officeDocument/2006/relationships/hyperlink" Target="https://ru.wikipedia.org/wiki/%D0%A1%D0%A8%D0%90" TargetMode="External"/><Relationship Id="rId10" Type="http://schemas.openxmlformats.org/officeDocument/2006/relationships/hyperlink" Target="https://ru.wikipedia.org/wiki/%D0%AD%D0%BA%D1%81%D1%82%D1%80%D1%83%D0%B7%D0%B8%D1%8F_(%D1%82%D0%B5%D1%85%D0%BD%D0%BE%D0%BB%D0%BE%D0%B3%D0%B8%D1%87%D0%B5%D1%81%D0%BA%D0%B8%D0%B9_%D0%BF%D1%80%D0%BE%D1%86%D0%B5%D1%81%D1%81)" TargetMode="External"/><Relationship Id="rId4" Type="http://schemas.openxmlformats.org/officeDocument/2006/relationships/hyperlink" Target="https://ru.wikipedia.org/wiki/XIX_%D0%B2%D0%B5%D0%BA" TargetMode="External"/><Relationship Id="rId9" Type="http://schemas.openxmlformats.org/officeDocument/2006/relationships/hyperlink" Target="https://ru.wikipedia.org/wiki/%D0%9A%D1%83%D0%BA%D1%83%D1%80%D1%83%D0%B7%D0%BD%D0%BE%D0%B5_%D0%BC%D0%B0%D1%81%D0%BB%D0%B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3" Type="http://schemas.openxmlformats.org/officeDocument/2006/relationships/hyperlink" Target="https://ru.wikipedia.org/wiki/1963" TargetMode="External"/><Relationship Id="rId7" Type="http://schemas.openxmlformats.org/officeDocument/2006/relationships/hyperlink" Target="https://ru.wikipedia.org/wiki/XX_%D0%B2%D0%B5%D0%BA" TargetMode="External"/><Relationship Id="rId2" Type="http://schemas.openxmlformats.org/officeDocument/2006/relationships/hyperlink" Target="https://ru.wikipedia.org/wiki/%D0%A1%D0%A1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0-%D0%B5" TargetMode="External"/><Relationship Id="rId5" Type="http://schemas.openxmlformats.org/officeDocument/2006/relationships/hyperlink" Target="https://ru.wikipedia.org/wiki/1980-%D0%B5" TargetMode="External"/><Relationship Id="rId4" Type="http://schemas.openxmlformats.org/officeDocument/2006/relationships/hyperlink" Target="https://ru.wikipedia.org/wiki/%D0%94%D0%BD%D0%B5%D0%BF%D1%80%D0%BE%D0%BF%D0%B5%D1%82%D1%80%D0%BE%D0%B2%D1%81%D0%BA%D0%B8%D0%B9_%D0%BA%D0%BE%D0%BC%D0%B1%D0%B8%D0%BD%D0%B0%D1%82_%D0%BF%D0%B8%D1%89%D0%B5%D0%B2%D1%8B%D1%85_%D0%BA%D0%BE%D0%BD%D1%86%D0%B5%D0%BD%D1%82%D1%80%D0%B0%D1%82%D0%BE%D0%B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1%81%D1%82%D1%80%D1%83%D0%B7%D0%B8%D1%8F_(%D1%82%D0%B5%D1%85%D0%BD%D0%BE%D0%BB%D0%BE%D0%B3%D0%B8%D1%87%D0%B5%D1%81%D0%BA%D0%B8%D0%B9_%D0%BF%D1%80%D0%BE%D1%86%D0%B5%D1%81%D1%81)" TargetMode="External"/><Relationship Id="rId2" Type="http://schemas.openxmlformats.org/officeDocument/2006/relationships/hyperlink" Target="https://ru.wikipedia.org/wiki/%D0%9A%D1%80%D1%83%D0%BF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/index.php?title=%D0%94%D1%80%D0%B0%D0%B6%D0%B8%D1%80%D0%BE%D0%B2%D0%BE%D1%87%D0%BD%D1%8B%D0%B9_%D0%BA%D0%BE%D1%82%D1%91%D0%BB&amp;action=edit&amp;redlink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857256"/>
          </a:xfrm>
        </p:spPr>
        <p:txBody>
          <a:bodyPr/>
          <a:lstStyle/>
          <a:p>
            <a:r>
              <a:rPr lang="ru-RU" dirty="0" smtClean="0"/>
              <a:t>Фабрика кукурузных палочек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357298"/>
            <a:ext cx="7715304" cy="27146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Кукурузные палочки</a:t>
            </a:r>
            <a:r>
              <a:rPr lang="ru-RU" sz="2800" dirty="0" smtClean="0">
                <a:solidFill>
                  <a:schemeClr val="tx1"/>
                </a:solidFill>
              </a:rPr>
              <a:t> — пищевой продукт, представляющий собою сформованную и высушенную </a:t>
            </a:r>
            <a:r>
              <a:rPr lang="ru-RU" sz="2800" dirty="0" smtClean="0">
                <a:solidFill>
                  <a:schemeClr val="tx1"/>
                </a:solidFill>
              </a:rPr>
              <a:t>пену, </a:t>
            </a:r>
            <a:r>
              <a:rPr lang="ru-RU" sz="2800" dirty="0" smtClean="0">
                <a:solidFill>
                  <a:schemeClr val="tx1"/>
                </a:solidFill>
              </a:rPr>
              <a:t>изготовленную на основе специально подготовленной кукурузной крупы. </a:t>
            </a:r>
          </a:p>
          <a:p>
            <a:endParaRPr lang="ru-RU" dirty="0"/>
          </a:p>
        </p:txBody>
      </p:sp>
      <p:pic>
        <p:nvPicPr>
          <p:cNvPr id="1027" name="Picture 3" descr="C:\Users\kab10\Desktop\кукуруза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00438"/>
            <a:ext cx="4071966" cy="2709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43914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</a:t>
            </a:r>
            <a:r>
              <a:rPr lang="ru-RU" sz="2000" dirty="0" smtClean="0"/>
              <a:t>Их </a:t>
            </a:r>
            <a:r>
              <a:rPr lang="ru-RU" sz="2000" dirty="0" smtClean="0"/>
              <a:t>необходимо просушивать. Процесс осуществляется в барабане, куда палочки попадают далее. Затем уже почти готовые изделия попадают в дражировочный комплекс, где на них наносятся вкусовые добавки в виде порошка – если речь идет не о сладких глазированных вариантах лакомства. Материалы по теме: Как и из чего делают асфальт? Подача палочек в барабаны Помимо добавок, в устройство в виде длинного барабана может попадать растительное масло, которое предварительно разогревается и распространяется на палочки равномерно. Промасливание важно для палочек, которые создаются сладкими и глазированными. После обработки маслом они попадают в следующий барабан, где их обсыпают сахарной пудрой. Она тает под воздействием масла и создает глазурь. Фасовка кукурузных палочек После данного этапа обработки продукт можно считать готовым к употреблению. 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329642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Палочки </a:t>
            </a:r>
            <a:r>
              <a:rPr lang="ru-RU" sz="2000" dirty="0" smtClean="0"/>
              <a:t>поступают на фасовку, которая тоже выполняется автоматически. Упакованный продукт транспортируется на склад, а затем отправляется на базы, в магазины. Попадая на прилавки в рамках розничной торговли, он становится доступным для всех покупателей и быстро реализовывается. Спрос на кукурузные палочки высок, они отличаются приятным вкусом, доступной ценой. Палочки полезны, так как в кукурузе имеется немало питательных веществ и микроэлементов. Можно ли приготовить кукурузные палочки дома? Бытовая модель устройства для производства кукурузных палочек Приготовление кукурузных палочек в домашних условиях возможно, но только при наличии специального аппарата. Домашние агрегаты способны производить до 15 кг палочек в час, работая не только с кукурузой, но и с другими злаками. Но в большинстве случаев люди подчеркивают, что это лакомство будет выгоднее купить в магазине, ведь стоит оно совсем не дорого.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 Таким </a:t>
            </a:r>
            <a:r>
              <a:rPr lang="ru-RU" sz="2000" dirty="0" smtClean="0"/>
              <a:t>образом, производство кукурузных палочек –  не сложный процесс, требующий, однако, наличия специального оборудования. На производствах изделия производят большими партиями, используя недорогое сырье и современные линии, позволяющие вести работу непрерывно, поставляя одну партию продукции за другой. 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14338" name="Picture 2" descr="C:\Users\kab10\Desktop\кукуруза\Ut000008941_1-700x7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5250"/>
            <a:ext cx="66675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ab10\Desktop\кукуруза\IMG_23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895660" cy="5171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ab10\Desktop\кукуруза\IMG_23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55568"/>
            <a:ext cx="3429024" cy="4827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435" name="Picture 3" descr="C:\Users\kab10\Desktop\кукуруза\IMG_2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141629"/>
            <a:ext cx="3071834" cy="4636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ab10\Desktop\кукуруза\IMG_2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394472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459" name="Picture 3" descr="C:\Users\kab10\Desktop\кукуруза\IMG_2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286280" cy="4548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ab10\Desktop\кукуруза\IMG_2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8"/>
            <a:ext cx="6643734" cy="4982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ab10\Desktop\кукуруза\IMG_23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834740" cy="5126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501122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600" dirty="0" smtClean="0"/>
              <a:t>Кукурузные </a:t>
            </a:r>
            <a:r>
              <a:rPr lang="ru-RU" sz="2600" dirty="0" smtClean="0"/>
              <a:t>палочки – одно из излюбленных детских лакомств, от которой порой не отказываются и взрослые. Это недорогая сладость, которая </a:t>
            </a:r>
            <a:r>
              <a:rPr lang="ru-RU" sz="2600" dirty="0" smtClean="0"/>
              <a:t>есть в любом магазине. А еще в последние годы появились соленые варианты, а также версии кукурузных палочек с различными вкусовыми добавками – с сыром, беконом, и так далее. Как из изготавливают на заводе, и можно ли сделать их дома? Изготовление такого продукта не создает особых сложностей. Палочки производятся из простейшего, недорогого сырья, завод способен выпускать тонны такого продукта ежедневно. Создание палочек в домашних условиях тоже возможно. Из чего делаются кукурузные палочки? Кукуруза: початки, зерно, крупа Для того, чтобы производить данный продукт, фабрика заказывает сырье большими объемами. Невысокая цена готовых изделий связана с низкой стоимостью изначальных ингредиентов. В первую очередь необходима кукурузная мука, созданная обязательно из твердых сортов золотистого злака. 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-1593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kab10\Desktop\кукуруза\corn-stick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025612" cy="2857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5" name="Picture 5" descr="C:\Users\kab10\Desktop\кукуруза\corn-sticks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357562"/>
            <a:ext cx="3429024" cy="3143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6" name="Picture 6" descr="C:\Users\kab10\Desktop\кукуруза\Без назван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152490" cy="271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571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История появления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072494" cy="528641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Предшественниками появления палочек были </a:t>
            </a:r>
            <a:r>
              <a:rPr lang="ru-RU" sz="2000" dirty="0" smtClean="0">
                <a:hlinkClick r:id="rId2" tooltip="Кукурузные хлопья"/>
              </a:rPr>
              <a:t>кукурузные хлопья</a:t>
            </a:r>
            <a:r>
              <a:rPr lang="ru-RU" sz="2000" dirty="0" smtClean="0"/>
              <a:t>, изобретение которых произошло случайно. Виной всему была обычная практичность, а может быть и жадность.</a:t>
            </a:r>
          </a:p>
          <a:p>
            <a:r>
              <a:rPr lang="ru-RU" sz="2000" dirty="0" smtClean="0"/>
              <a:t>В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3" tooltip="1890-е"/>
              </a:rPr>
              <a:t>90-х годах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XIX век"/>
              </a:rPr>
              <a:t>XIX века</a:t>
            </a:r>
            <a:r>
              <a:rPr lang="ru-RU" sz="2000" dirty="0" smtClean="0"/>
              <a:t> братья доктор </a:t>
            </a:r>
            <a:r>
              <a:rPr lang="ru-RU" sz="2000" dirty="0" err="1" smtClean="0"/>
              <a:t>Келлогг</a:t>
            </a:r>
            <a:r>
              <a:rPr lang="ru-RU" sz="2000" dirty="0" smtClean="0"/>
              <a:t> и Вилл Кит Келлог, владеющие в </a:t>
            </a:r>
            <a:r>
              <a:rPr lang="ru-RU" sz="2000" dirty="0" smtClean="0">
                <a:hlinkClick r:id="rId5" tooltip="США"/>
              </a:rPr>
              <a:t>США</a:t>
            </a:r>
            <a:r>
              <a:rPr lang="ru-RU" sz="2000" dirty="0" smtClean="0"/>
              <a:t> санаторием «</a:t>
            </a:r>
            <a:r>
              <a:rPr lang="ru-RU" sz="2000" dirty="0" err="1" smtClean="0"/>
              <a:t>Батл-Крик</a:t>
            </a:r>
            <a:r>
              <a:rPr lang="ru-RU" sz="2000" dirty="0" smtClean="0"/>
              <a:t>» недосмотрели при приготовлении блюда с применением </a:t>
            </a:r>
            <a:r>
              <a:rPr lang="ru-RU" sz="2000" dirty="0" smtClean="0">
                <a:hlinkClick r:id="rId6" tooltip="Кукуруза сахарная"/>
              </a:rPr>
              <a:t>маисовой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7" tooltip="Мука"/>
              </a:rPr>
              <a:t>муки</a:t>
            </a:r>
            <a:r>
              <a:rPr lang="ru-RU" sz="2000" dirty="0" smtClean="0"/>
              <a:t>. Чтобы не выбрасывать полученную кашу (вероятно её было очень много), они попробовали сделать из неё маисовое </a:t>
            </a:r>
            <a:r>
              <a:rPr lang="ru-RU" sz="2000" dirty="0" smtClean="0">
                <a:hlinkClick r:id="rId8" tooltip="Тесто"/>
              </a:rPr>
              <a:t>тесто</a:t>
            </a:r>
            <a:r>
              <a:rPr lang="ru-RU" sz="2000" dirty="0" smtClean="0"/>
              <a:t>, продавив через ролики. Теста не получилось, но получились хлопья. В последней попытке спасти продукты хлопья обжарили на </a:t>
            </a:r>
            <a:r>
              <a:rPr lang="ru-RU" sz="2000" dirty="0" smtClean="0">
                <a:hlinkClick r:id="rId9" tooltip="Кукурузное масло"/>
              </a:rPr>
              <a:t>кукурузном масле</a:t>
            </a:r>
            <a:r>
              <a:rPr lang="ru-RU" sz="2000" dirty="0" smtClean="0"/>
              <a:t>. После снятия первой пробы остальные хлопья также были пережарены и поданы к столу постояльцев. Блюдо имело успех.</a:t>
            </a:r>
          </a:p>
          <a:p>
            <a:r>
              <a:rPr lang="ru-RU" sz="2000" dirty="0" smtClean="0"/>
              <a:t>Следующий </a:t>
            </a:r>
            <a:r>
              <a:rPr lang="ru-RU" sz="2000" dirty="0" smtClean="0"/>
              <a:t>шаг — переход от хлопьев к палочкам, был сделан уже в послевоенные годы с развитием технологии пищевых производств. В частности это было связано с широким внедрением </a:t>
            </a:r>
            <a:r>
              <a:rPr lang="ru-RU" sz="2000" dirty="0" smtClean="0">
                <a:hlinkClick r:id="rId10" tooltip="Экструзия (технологический процесс)"/>
              </a:rPr>
              <a:t>экструзии</a:t>
            </a:r>
            <a:r>
              <a:rPr lang="ru-RU" sz="2000" dirty="0" smtClean="0"/>
              <a:t> в пищевую промышленность США</a:t>
            </a:r>
            <a:r>
              <a:rPr lang="ru-RU" sz="2200" dirty="0" smtClean="0"/>
              <a:t>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857916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В </a:t>
            </a:r>
            <a:r>
              <a:rPr lang="ru-RU" sz="2200" dirty="0" smtClean="0">
                <a:hlinkClick r:id="rId2" tooltip="СССР"/>
              </a:rPr>
              <a:t>СССР</a:t>
            </a:r>
            <a:r>
              <a:rPr lang="ru-RU" sz="2200" dirty="0" smtClean="0"/>
              <a:t> производство кукурузных палочек впервые было организовано в </a:t>
            </a:r>
            <a:r>
              <a:rPr lang="ru-RU" sz="2200" dirty="0" smtClean="0">
                <a:hlinkClick r:id="rId3" tooltip="1963"/>
              </a:rPr>
              <a:t>1963</a:t>
            </a:r>
            <a:r>
              <a:rPr lang="ru-RU" sz="2200" dirty="0" smtClean="0"/>
              <a:t> г. на </a:t>
            </a:r>
            <a:r>
              <a:rPr lang="ru-RU" sz="2200" dirty="0" smtClean="0">
                <a:hlinkClick r:id="rId4" tooltip="Днепропетровский комбинат пищевых концентратов"/>
              </a:rPr>
              <a:t>Днепропетровском комбинате пищевых концентратов</a:t>
            </a:r>
            <a:r>
              <a:rPr lang="ru-RU" sz="2200" dirty="0" smtClean="0"/>
              <a:t> по технологии и на оборудовании, разработанных </a:t>
            </a:r>
            <a:r>
              <a:rPr lang="ru-RU" sz="2200" dirty="0" smtClean="0">
                <a:hlinkClick r:id="rId4" tooltip="Днепропетровский комбинат пищевых концентратов"/>
              </a:rPr>
              <a:t>В. Я. </a:t>
            </a:r>
            <a:r>
              <a:rPr lang="ru-RU" sz="2200" dirty="0" err="1" smtClean="0">
                <a:hlinkClick r:id="rId4" tooltip="Днепропетровский комбинат пищевых концентратов"/>
              </a:rPr>
              <a:t>Крикуновым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В </a:t>
            </a:r>
            <a:r>
              <a:rPr lang="ru-RU" sz="2200" dirty="0" smtClean="0">
                <a:hlinkClick r:id="rId5" tooltip="1980-е"/>
              </a:rPr>
              <a:t>80-е годы</a:t>
            </a:r>
            <a:r>
              <a:rPr lang="ru-RU" sz="2200" dirty="0" smtClean="0"/>
              <a:t> в СССР появились продукты из других круп, приготовленные по технологии кукурузных палочек, например, палочки и подушечки из рисовой крупы и т. п.</a:t>
            </a:r>
          </a:p>
          <a:p>
            <a:r>
              <a:rPr lang="ru-RU" sz="2200" dirty="0" smtClean="0"/>
              <a:t>В </a:t>
            </a:r>
            <a:r>
              <a:rPr lang="ru-RU" sz="2200" dirty="0" smtClean="0">
                <a:hlinkClick r:id="rId6" tooltip="1990-е"/>
              </a:rPr>
              <a:t>90-х годах</a:t>
            </a:r>
            <a:r>
              <a:rPr lang="ru-RU" sz="2200" dirty="0" smtClean="0"/>
              <a:t> </a:t>
            </a:r>
            <a:r>
              <a:rPr lang="ru-RU" sz="2200" dirty="0" smtClean="0">
                <a:hlinkClick r:id="rId7" tooltip="XX век"/>
              </a:rPr>
              <a:t>XX века</a:t>
            </a:r>
            <a:r>
              <a:rPr lang="ru-RU" sz="2200" dirty="0" smtClean="0"/>
              <a:t> на территории бывшего СССР производством кукурузных палочек из-за простоты технологии начали заниматься многочисленные кооперативы, тогда же начались эксперименты по заправке кукурузных палочек другими продуктами (кроме сахарной пудры).</a:t>
            </a:r>
          </a:p>
          <a:p>
            <a:r>
              <a:rPr lang="ru-RU" sz="2200" dirty="0" smtClean="0"/>
              <a:t>К 2010 году в </a:t>
            </a:r>
            <a:r>
              <a:rPr lang="ru-RU" sz="2200" dirty="0" smtClean="0">
                <a:hlinkClick r:id="rId8" tooltip="Россия"/>
              </a:rPr>
              <a:t>России</a:t>
            </a:r>
            <a:r>
              <a:rPr lang="ru-RU" sz="2200" dirty="0" smtClean="0"/>
              <a:t> действует множество региональных частных производителей кукурузных палочек. В то же время качество многих производителей оставляет желать лучшего. Основными дефектами этих палочек является несовершенство структуры пены. Нередко используются некачественные масла, часто встречается чрезмерная экономия сахарной пудры.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254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Получение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Саму по себе технологию получения кукурузных палочек называют несложной, но она требует тщательно соблюдения температурновлажностных режимов для самой пенообразующей массы, а также для атмосферы в которой происходит вспенивание и подсушивание готового продукта.</a:t>
            </a:r>
          </a:p>
          <a:p>
            <a:r>
              <a:rPr lang="ru-RU" sz="2000" dirty="0" smtClean="0"/>
              <a:t>Технологический процесс получения палочек состоит из следующих этапов:</a:t>
            </a:r>
          </a:p>
          <a:p>
            <a:pPr lvl="0"/>
            <a:r>
              <a:rPr lang="ru-RU" sz="2000" dirty="0" smtClean="0"/>
              <a:t>Подготовка кукурузной </a:t>
            </a:r>
            <a:r>
              <a:rPr lang="ru-RU" sz="2000" dirty="0" smtClean="0">
                <a:hlinkClick r:id="rId2" tooltip="Крупа"/>
              </a:rPr>
              <a:t>крупы</a:t>
            </a:r>
            <a:endParaRPr lang="ru-RU" sz="2000" dirty="0" smtClean="0"/>
          </a:p>
          <a:p>
            <a:pPr lvl="0"/>
            <a:r>
              <a:rPr lang="ru-RU" sz="2000" dirty="0" smtClean="0"/>
              <a:t>Кондиционирование. </a:t>
            </a:r>
          </a:p>
          <a:p>
            <a:pPr lvl="0"/>
            <a:r>
              <a:rPr lang="ru-RU" sz="2000" dirty="0" smtClean="0">
                <a:hlinkClick r:id="rId3" tooltip="Экструзия (технологический процесс)"/>
              </a:rPr>
              <a:t>Экструзия</a:t>
            </a:r>
            <a:r>
              <a:rPr lang="ru-RU" sz="2000" dirty="0" smtClean="0"/>
              <a:t>. Выдержанная увлажнённая и подсоленная крупа поступает в длинный </a:t>
            </a:r>
            <a:r>
              <a:rPr lang="ru-RU" sz="2000" dirty="0" err="1" smtClean="0"/>
              <a:t>шнековый</a:t>
            </a:r>
            <a:r>
              <a:rPr lang="ru-RU" sz="2000" dirty="0" smtClean="0"/>
              <a:t> подогреваемый (до 170°С-190°С) экструдер с уменьшающимся шагом винта. </a:t>
            </a:r>
          </a:p>
          <a:p>
            <a:pPr lvl="0"/>
            <a:r>
              <a:rPr lang="ru-RU" sz="2000" dirty="0" smtClean="0"/>
              <a:t>Подсушенные палочки уже можно употреблять в пищу, однако в таком виде на реализацию они, как правило, не поступают. Поскольку подсушенные палочки имеют высокую пористость, то они хорошо принимают глазури на жировой основе, за счёт чего обогащается их вкус и увеличивается питательная ценность. Для глазирования используется растительное масло и </a:t>
            </a:r>
            <a:r>
              <a:rPr lang="ru-RU" sz="2000" dirty="0" err="1" smtClean="0"/>
              <a:t>тонко-размолотые</a:t>
            </a:r>
            <a:r>
              <a:rPr lang="ru-RU" sz="2000" dirty="0" smtClean="0"/>
              <a:t> вещества или их смеси, например: сахар, соль, чеснок, различные пряности, сыр, мясо крабов или креветок, печень, ванилин, арахисовая масса, шоколадная и жировая глазурь, минеральные соли, витамины, жир, лецитин, белковые обогатители, пищевые эссенции и кислоты и многое другое.</a:t>
            </a:r>
          </a:p>
          <a:p>
            <a:pPr lvl="0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15370" cy="58579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 smtClean="0"/>
              <a:t>Обогащение (глазировка). В </a:t>
            </a:r>
            <a:r>
              <a:rPr lang="ru-RU" sz="2000" dirty="0" smtClean="0">
                <a:hlinkClick r:id="rId2" tooltip="Дражировочный котёл (страница отсутствует)"/>
              </a:rPr>
              <a:t>дражировочный котёл</a:t>
            </a:r>
            <a:r>
              <a:rPr lang="ru-RU" sz="2000" dirty="0" smtClean="0"/>
              <a:t> засыпаются палочки и добавляется растительное масло, после перемешивания в течение 3-5 минут в котёл досыпают порошковые добавки, например, сахарную пудру и перемешивают ещё какое-то время для равномерного распределения порошка.</a:t>
            </a:r>
          </a:p>
          <a:p>
            <a:pPr lvl="0"/>
            <a:r>
              <a:rPr lang="ru-RU" sz="2000" dirty="0" smtClean="0"/>
              <a:t>Фасовка. Стандартная операция, выполняемая на обычных фасовочных автоматах для сыпучих продуктов.</a:t>
            </a:r>
          </a:p>
          <a:p>
            <a:r>
              <a:rPr lang="ru-RU" sz="2000" dirty="0" smtClean="0"/>
              <a:t>Успешные производители не раскрывают особенности своего технологического процесса (ноу-хау), поэтому здесь приводится только общая схема техпроцесса, также режимные параметры техпроцесса могут несколько отличаться от приведенных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Также нужно растительное масло дезодорированное, соль. Для придания сладкого вкуса используется сахарная пудра, она присутствует в классических рецептах. Соленые палочки обходятся без сахара, но для их изготовления могут потребоваться вкусовые добавки, иногда – красители. Интересный факт: кукуруза – действительно злак, как и пшеница, рис, маис. Это не овощ. Она сильно отличается от привычных злаковых по своему строению, различие в морфологии связано с тем, что ее эволюция и произрастание происходили на другом материке. Ближайшим культурным родичем кукурузы считается маис.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5825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Какое оборудование позволяет производить кукурузные палочки?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786842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  <a:r>
              <a:rPr lang="ru-RU" sz="1800" dirty="0" smtClean="0"/>
              <a:t>Линия</a:t>
            </a:r>
            <a:r>
              <a:rPr lang="ru-RU" sz="1800" dirty="0" smtClean="0"/>
              <a:t>, производящая кукурузные палочки. На переднем плане – барабаны Современные производства оснащаются специальными линиями, состоящими из нескольких единиц оборудования, соединенных конвейерными лентами. Такой подход позволяет производить продукт без перерыва. </a:t>
            </a:r>
            <a:r>
              <a:rPr lang="ru-RU" sz="1800" dirty="0" smtClean="0"/>
              <a:t>Также </a:t>
            </a:r>
            <a:r>
              <a:rPr lang="ru-RU" sz="1800" dirty="0" smtClean="0"/>
              <a:t>во многих линиях имеется встроенная мельница, которая позволяет получить сахарную пудру из сахара. Материалы по теме: Как и из чего делают квас? Продолжает линию экструдер, дражировочное оборудование, дозатор пудры, устройство фасовки. Мощность линий может варьировать, она бывает как малой, так и повышенной, в зависимости от этого показателя агрегат позволяет создавать от 30 до 250 кг продукта в час. На изготовление каждой отдельной партии уходит примерно 10 минут. Современные модели не требуют постоянного присутствия оператора, они полностью автоматизированы. Процесс производства кукурузных палочек Экструдер с устройством подачи крупы Первым этапом производства лакомства является подача крупы в экструдер. Здесь ее разогревают до температуры 40 – 150 градусов, подвергают воздействию высокого давления. Сырье приобретает кашеобразную консистенцию, и подается на матрицу с отверстиями, при выходе через которые кукурузная масса резко вздувается, становится воздушной. Это обеспечивается сменой давления. На матрице палочки обретают необходимую форму – они могут быть не только продолговатыми, как в классическом исполнении, но и круглыми, квадратными, любой другой формы. Выход кукурузной палочки через отверстие матрицы Вышедшие через отверстия матрицы палочки еще не являются конечным продуктом, они влажные и безвкусные.</a:t>
            </a: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ab10\Desktop\кукуруза\proizvodstv1-350x2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429024" cy="2845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7" name="Picture 3" descr="C:\Users\kab10\Desktop\кукуруза\proizvods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014790" cy="292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388" name="Picture 4" descr="C:\Users\kab10\Desktop\кукуруза\corn-sticks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857628"/>
            <a:ext cx="4286259" cy="2571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757</Words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Фабрика кукурузных палочек</vt:lpstr>
      <vt:lpstr>Слайд 2</vt:lpstr>
      <vt:lpstr>Слайд 3</vt:lpstr>
      <vt:lpstr>История появления</vt:lpstr>
      <vt:lpstr>Слайд 5</vt:lpstr>
      <vt:lpstr>Получение</vt:lpstr>
      <vt:lpstr>Слайд 7</vt:lpstr>
      <vt:lpstr>Какое оборудование позволяет производить кукурузные палочки?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Фабрика кукурузных палочек</dc:title>
  <dc:creator>kab10</dc:creator>
  <cp:lastModifiedBy>kab10</cp:lastModifiedBy>
  <cp:revision>12</cp:revision>
  <dcterms:created xsi:type="dcterms:W3CDTF">2019-12-24T05:29:23Z</dcterms:created>
  <dcterms:modified xsi:type="dcterms:W3CDTF">2019-12-24T08:16:01Z</dcterms:modified>
</cp:coreProperties>
</file>