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64" r:id="rId5"/>
    <p:sldId id="258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BA855F-920D-4986-95C8-09F975CBB4C5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386D8D-C136-452A-BE95-1845425C7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A855F-920D-4986-95C8-09F975CBB4C5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86D8D-C136-452A-BE95-1845425C7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A855F-920D-4986-95C8-09F975CBB4C5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86D8D-C136-452A-BE95-1845425C7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A855F-920D-4986-95C8-09F975CBB4C5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86D8D-C136-452A-BE95-1845425C7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A855F-920D-4986-95C8-09F975CBB4C5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86D8D-C136-452A-BE95-1845425C7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A855F-920D-4986-95C8-09F975CBB4C5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86D8D-C136-452A-BE95-1845425C7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A855F-920D-4986-95C8-09F975CBB4C5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86D8D-C136-452A-BE95-1845425C7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A855F-920D-4986-95C8-09F975CBB4C5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86D8D-C136-452A-BE95-1845425C7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A855F-920D-4986-95C8-09F975CBB4C5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86D8D-C136-452A-BE95-1845425C7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CBA855F-920D-4986-95C8-09F975CBB4C5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86D8D-C136-452A-BE95-1845425C7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BA855F-920D-4986-95C8-09F975CBB4C5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386D8D-C136-452A-BE95-1845425C7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BA855F-920D-4986-95C8-09F975CBB4C5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386D8D-C136-452A-BE95-1845425C7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Казачьему роду нет переводу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эту народную истину с уверенностью подтверждают в школе № 8 города Невинномысска </a:t>
            </a:r>
            <a:r>
              <a:rPr lang="ru-RU" sz="2800" dirty="0" smtClean="0">
                <a:solidFill>
                  <a:srgbClr val="030202"/>
                </a:solidFill>
                <a:latin typeface="Times New Roman" pitchFamily="18" charset="0"/>
                <a:cs typeface="Times New Roman" pitchFamily="18" charset="0"/>
              </a:rPr>
              <a:t>Ставрополь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ского края.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Возрождение казачества – это вовсе не ребячество,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и не месть, хотя униженных не счесть!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Может в этом есть лихачество,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но ведь здесь и суть казачества: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никому не преклоняться,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за кубанскую землю драться.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Крепко Родину любить,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надо – защитить!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Честно жить, работать дружно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вот казачеству что нужно!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imes New Roman" pitchFamily="18" charset="0"/>
                <a:cs typeface="Times New Roman" pitchFamily="18" charset="0"/>
              </a:rPr>
              <a:t>  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30202"/>
                </a:solidFill>
                <a:effectLst/>
                <a:latin typeface="Trebuchet MS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7" name="Picture 3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285992"/>
            <a:ext cx="2214578" cy="4237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13 октября 2017 года, накануне празднования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Покрова Пресвятой Богородицы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МБОУ СОШ № 8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города Невинномысска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прошло торжественное мероприятие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Посвящение в казачата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Учащиеся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6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класса были посвящены в казачата.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мероприятии присутствовали почетные гости: депутат Думы города Невинномысска, методист отдела образования города Невинномысска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Галина Владимировна Сидоренко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Духовный наставник казачества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Протоирей Василий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урядник-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Колденков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Павел Михайлович.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Наставник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казачьего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класса-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Артем Олегович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Месняков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6810"/>
            <a:ext cx="9144000" cy="6121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 пожеланиями обращается Галина Владимировна Сидоренко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6810"/>
            <a:ext cx="9144000" cy="61211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Флаг вносит команда – победитель игры « Зарница»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6810"/>
            <a:ext cx="9144000" cy="6121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Духовный наставник казачества</a:t>
            </a:r>
            <a:r>
              <a:rPr lang="ru-RU" sz="20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Протоирей Василий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вот настал торжественный момент: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казачата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произносят слова клятвы. Они обещают свято оберегать и защищать интересы кубанского казачества, слушаться старших, добросовестно овладевать знаниями, чтобы стать надёжной сменой славным кубанским казакам.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6810"/>
            <a:ext cx="9144000" cy="6121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929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Торжественная клятва казачат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6810"/>
            <a:ext cx="9144000" cy="61211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</TotalTime>
  <Words>137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zam-uvr2</dc:creator>
  <cp:lastModifiedBy>zam-uvr2</cp:lastModifiedBy>
  <cp:revision>5</cp:revision>
  <dcterms:created xsi:type="dcterms:W3CDTF">2017-10-20T13:55:26Z</dcterms:created>
  <dcterms:modified xsi:type="dcterms:W3CDTF">2017-10-24T12:36:54Z</dcterms:modified>
</cp:coreProperties>
</file>