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36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3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636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0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04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2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6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2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68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5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42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5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6B6D-5910-42F7-B81B-184BCE2401E2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635FD4-2BD4-4AEA-8177-4E234708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9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7B251-5C9D-4A60-91EC-E2A85B1DB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364" y="293914"/>
            <a:ext cx="10701495" cy="3212961"/>
          </a:xfrm>
        </p:spPr>
        <p:txBody>
          <a:bodyPr>
            <a:noAutofit/>
          </a:bodyPr>
          <a:lstStyle/>
          <a:p>
            <a:r>
              <a:rPr lang="ru-RU" sz="18000" b="1" dirty="0">
                <a:solidFill>
                  <a:schemeClr val="accent3"/>
                </a:solidFill>
                <a:latin typeface="Mistral" panose="03090702030407020403" pitchFamily="66" charset="0"/>
              </a:rPr>
              <a:t>СКРАЙБИНГ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45E12D-4AB1-4663-9445-5D6F55C7B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24" y="3245470"/>
            <a:ext cx="7751080" cy="26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A02B5-1BD3-4AFE-8D58-70CCBB9E0FE9}"/>
              </a:ext>
            </a:extLst>
          </p:cNvPr>
          <p:cNvSpPr txBox="1"/>
          <p:nvPr/>
        </p:nvSpPr>
        <p:spPr>
          <a:xfrm>
            <a:off x="2200589" y="1306286"/>
            <a:ext cx="895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075D0D-B150-4581-90BC-1A975EF656D9}"/>
              </a:ext>
            </a:extLst>
          </p:cNvPr>
          <p:cNvSpPr/>
          <p:nvPr/>
        </p:nvSpPr>
        <p:spPr>
          <a:xfrm>
            <a:off x="1864805" y="854340"/>
            <a:ext cx="976113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accent3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СКРАЙБИНГ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новейшая техника презентации, изобретенная британским художником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Эндрю Парком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выступающего иллюстрируется рисунками фломастером на белом фоне -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"эффект параллельного следования"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мы и слышим и видим примерно одно и то же.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6951CE-C938-44FA-BFDC-C74034B6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30" y="3386084"/>
            <a:ext cx="4626144" cy="34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 descr="Почему скрайбинг???">
            <a:extLst>
              <a:ext uri="{FF2B5EF4-FFF2-40B4-BE49-F238E27FC236}">
                <a16:creationId xmlns:a16="http://schemas.microsoft.com/office/drawing/2014/main" id="{74EE95AA-653F-41FC-9D0B-D441FAD58201}"/>
              </a:ext>
            </a:extLst>
          </p:cNvPr>
          <p:cNvSpPr/>
          <p:nvPr/>
        </p:nvSpPr>
        <p:spPr>
          <a:xfrm>
            <a:off x="451519" y="291463"/>
            <a:ext cx="4750675" cy="2963917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2700" cap="rnd"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Mistral" panose="03090702030407020403" pitchFamily="66" charset="0"/>
              </a:rPr>
              <a:t>ПОЧЕМУ СКРАЙБИНГ</a:t>
            </a:r>
            <a:endParaRPr lang="ru-RU" sz="4800" b="1" dirty="0">
              <a:ln w="12700" cap="rnd">
                <a:solidFill>
                  <a:srgbClr val="002060"/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31F545-A404-443C-88BD-7464C55C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55" y="245961"/>
            <a:ext cx="3164394" cy="26824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F627E-FC15-42C8-876E-0AEA546AC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77" y="3602620"/>
            <a:ext cx="3495062" cy="2566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C6242A-AE83-4B3E-AD28-43EEC17CB664}"/>
              </a:ext>
            </a:extLst>
          </p:cNvPr>
          <p:cNvSpPr txBox="1"/>
          <p:nvPr/>
        </p:nvSpPr>
        <p:spPr>
          <a:xfrm>
            <a:off x="10358581" y="328699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ДЛИННО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32D2C-ABDE-44E3-B17A-4F6024F4F3D1}"/>
              </a:ext>
            </a:extLst>
          </p:cNvPr>
          <p:cNvSpPr txBox="1"/>
          <p:nvPr/>
        </p:nvSpPr>
        <p:spPr>
          <a:xfrm>
            <a:off x="9123307" y="905328"/>
            <a:ext cx="2470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АБСТРАКТНО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19D72-27A2-4C8F-8A6B-D1C574E269BE}"/>
              </a:ext>
            </a:extLst>
          </p:cNvPr>
          <p:cNvSpPr txBox="1"/>
          <p:nvPr/>
        </p:nvSpPr>
        <p:spPr>
          <a:xfrm>
            <a:off x="8710849" y="1523492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СКУЧНО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93A31-B9E5-4A24-A8D5-F87EAFFFB2B2}"/>
              </a:ext>
            </a:extLst>
          </p:cNvPr>
          <p:cNvSpPr txBox="1"/>
          <p:nvPr/>
        </p:nvSpPr>
        <p:spPr>
          <a:xfrm>
            <a:off x="5887658" y="4164722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КОРОТКО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9210E-756A-428C-9910-5061236681DF}"/>
              </a:ext>
            </a:extLst>
          </p:cNvPr>
          <p:cNvSpPr txBox="1"/>
          <p:nvPr/>
        </p:nvSpPr>
        <p:spPr>
          <a:xfrm>
            <a:off x="7213502" y="4687942"/>
            <a:ext cx="111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ЯРКО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B5F57B-6126-497D-95DD-2BF820F0EE70}"/>
              </a:ext>
            </a:extLst>
          </p:cNvPr>
          <p:cNvSpPr txBox="1"/>
          <p:nvPr/>
        </p:nvSpPr>
        <p:spPr>
          <a:xfrm>
            <a:off x="7773110" y="5231753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ДОСТУПНО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B08ECB1-2438-4BC8-8AE9-EC80FF058B38}"/>
              </a:ext>
            </a:extLst>
          </p:cNvPr>
          <p:cNvCxnSpPr>
            <a:cxnSpLocks/>
          </p:cNvCxnSpPr>
          <p:nvPr/>
        </p:nvCxnSpPr>
        <p:spPr>
          <a:xfrm flipH="1">
            <a:off x="5546455" y="291463"/>
            <a:ext cx="3076684" cy="26369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FECE67D-9E58-41BC-8C97-E2C8F521B5EF}"/>
              </a:ext>
            </a:extLst>
          </p:cNvPr>
          <p:cNvCxnSpPr>
            <a:cxnSpLocks/>
          </p:cNvCxnSpPr>
          <p:nvPr/>
        </p:nvCxnSpPr>
        <p:spPr>
          <a:xfrm>
            <a:off x="5546455" y="245961"/>
            <a:ext cx="3164394" cy="26824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43D768-5D7E-410B-B116-B81A955246ED}"/>
              </a:ext>
            </a:extLst>
          </p:cNvPr>
          <p:cNvSpPr txBox="1"/>
          <p:nvPr/>
        </p:nvSpPr>
        <p:spPr>
          <a:xfrm>
            <a:off x="4003307" y="1523492"/>
            <a:ext cx="4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19FB7-4C78-4B95-A784-8B575B8C1D56}"/>
              </a:ext>
            </a:extLst>
          </p:cNvPr>
          <p:cNvSpPr txBox="1"/>
          <p:nvPr/>
        </p:nvSpPr>
        <p:spPr>
          <a:xfrm>
            <a:off x="835306" y="1642303"/>
            <a:ext cx="4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86061-ED86-4CEC-850E-85436580BE80}"/>
              </a:ext>
            </a:extLst>
          </p:cNvPr>
          <p:cNvSpPr txBox="1"/>
          <p:nvPr/>
        </p:nvSpPr>
        <p:spPr>
          <a:xfrm>
            <a:off x="1161327" y="505218"/>
            <a:ext cx="4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4A7D2A-9EA4-436E-8C59-E4BCB9A68A51}"/>
              </a:ext>
            </a:extLst>
          </p:cNvPr>
          <p:cNvSpPr txBox="1"/>
          <p:nvPr/>
        </p:nvSpPr>
        <p:spPr>
          <a:xfrm>
            <a:off x="3789176" y="295403"/>
            <a:ext cx="4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B95CCA3-8D0D-4D1B-B502-ED0DFE401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31" y="3258714"/>
            <a:ext cx="3333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1CD2D-7753-4133-A85B-61083FC79405}"/>
              </a:ext>
            </a:extLst>
          </p:cNvPr>
          <p:cNvSpPr txBox="1">
            <a:spLocks/>
          </p:cNvSpPr>
          <p:nvPr/>
        </p:nvSpPr>
        <p:spPr>
          <a:xfrm>
            <a:off x="3366199" y="364253"/>
            <a:ext cx="5686362" cy="17845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000" b="1" dirty="0">
                <a:solidFill>
                  <a:schemeClr val="accent3"/>
                </a:solidFill>
                <a:latin typeface="Mistral" panose="03090702030407020403" pitchFamily="66" charset="0"/>
              </a:rPr>
              <a:t>СКРАЙБИНГ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0A4A037C-554C-467A-80F0-EDF7691C0ED2}"/>
              </a:ext>
            </a:extLst>
          </p:cNvPr>
          <p:cNvSpPr/>
          <p:nvPr/>
        </p:nvSpPr>
        <p:spPr>
          <a:xfrm rot="3661128">
            <a:off x="4141533" y="1702168"/>
            <a:ext cx="654530" cy="665129"/>
          </a:xfrm>
          <a:prstGeom prst="down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E15F9CBE-DC0C-4100-B552-B050855987B4}"/>
              </a:ext>
            </a:extLst>
          </p:cNvPr>
          <p:cNvSpPr/>
          <p:nvPr/>
        </p:nvSpPr>
        <p:spPr>
          <a:xfrm rot="18233201">
            <a:off x="7631589" y="1790130"/>
            <a:ext cx="654530" cy="621022"/>
          </a:xfrm>
          <a:prstGeom prst="down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E163CECB-01CE-42FF-AC93-80F46EE8511B}"/>
              </a:ext>
            </a:extLst>
          </p:cNvPr>
          <p:cNvSpPr/>
          <p:nvPr/>
        </p:nvSpPr>
        <p:spPr>
          <a:xfrm>
            <a:off x="5882115" y="1924007"/>
            <a:ext cx="654530" cy="681372"/>
          </a:xfrm>
          <a:prstGeom prst="down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6C781-FD11-4E12-B91F-9EE35C0235FA}"/>
              </a:ext>
            </a:extLst>
          </p:cNvPr>
          <p:cNvSpPr txBox="1"/>
          <p:nvPr/>
        </p:nvSpPr>
        <p:spPr>
          <a:xfrm>
            <a:off x="5586279" y="2686920"/>
            <a:ext cx="250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/>
                </a:solidFill>
                <a:latin typeface="Mistral" panose="03090702030407020403" pitchFamily="66" charset="0"/>
              </a:rPr>
              <a:t>РУЧНОЙ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2FF3A-922E-4E62-83FD-7A5F3926F0B8}"/>
              </a:ext>
            </a:extLst>
          </p:cNvPr>
          <p:cNvSpPr txBox="1"/>
          <p:nvPr/>
        </p:nvSpPr>
        <p:spPr>
          <a:xfrm>
            <a:off x="1141128" y="2008544"/>
            <a:ext cx="346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/>
                </a:solidFill>
                <a:latin typeface="Mistral" panose="03090702030407020403" pitchFamily="66" charset="0"/>
              </a:rPr>
              <a:t>КОМПЬЮТЕРНЫЙ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4A419-4592-4917-B94F-B8B22D055B27}"/>
              </a:ext>
            </a:extLst>
          </p:cNvPr>
          <p:cNvSpPr txBox="1"/>
          <p:nvPr/>
        </p:nvSpPr>
        <p:spPr>
          <a:xfrm>
            <a:off x="9005921" y="1944311"/>
            <a:ext cx="281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/>
                </a:solidFill>
                <a:latin typeface="Mistral" panose="03090702030407020403" pitchFamily="66" charset="0"/>
              </a:rPr>
              <a:t>СМЕШАННЫЙ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C13D58E-0237-48DA-BA5D-1C9B2143EB45}"/>
              </a:ext>
            </a:extLst>
          </p:cNvPr>
          <p:cNvCxnSpPr>
            <a:cxnSpLocks/>
          </p:cNvCxnSpPr>
          <p:nvPr/>
        </p:nvCxnSpPr>
        <p:spPr>
          <a:xfrm>
            <a:off x="6669669" y="3212949"/>
            <a:ext cx="422970" cy="409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A99170E-7DC6-4BE1-96B6-D08DBC2B117A}"/>
              </a:ext>
            </a:extLst>
          </p:cNvPr>
          <p:cNvCxnSpPr>
            <a:cxnSpLocks/>
          </p:cNvCxnSpPr>
          <p:nvPr/>
        </p:nvCxnSpPr>
        <p:spPr>
          <a:xfrm flipH="1">
            <a:off x="5408257" y="3212949"/>
            <a:ext cx="338033" cy="409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FB3E57-D43D-43FE-92D5-6B4A98E94AD7}"/>
              </a:ext>
            </a:extLst>
          </p:cNvPr>
          <p:cNvSpPr txBox="1"/>
          <p:nvPr/>
        </p:nvSpPr>
        <p:spPr>
          <a:xfrm>
            <a:off x="3645646" y="3710303"/>
            <a:ext cx="214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  <a:latin typeface="Mistral" panose="03090702030407020403" pitchFamily="66" charset="0"/>
              </a:rPr>
              <a:t>РИСОВАННЫЙ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42FFCF-5F6A-4E94-B1B6-FFC4336101CB}"/>
              </a:ext>
            </a:extLst>
          </p:cNvPr>
          <p:cNvSpPr txBox="1"/>
          <p:nvPr/>
        </p:nvSpPr>
        <p:spPr>
          <a:xfrm flipH="1">
            <a:off x="6569067" y="3727167"/>
            <a:ext cx="290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  <a:latin typeface="Mistral" panose="03090702030407020403" pitchFamily="66" charset="0"/>
              </a:rPr>
              <a:t>АППЛИКАЦИОННЫЙ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6D290C-FED0-4C10-A272-ADF5FD603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15" y="2620400"/>
            <a:ext cx="2333625" cy="19526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C453599-D3D8-4976-84C6-D1F2C6F32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452" y="2593255"/>
            <a:ext cx="2501463" cy="25014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B178BCF-B03D-4086-9159-0E3A14A93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24" y="4208384"/>
            <a:ext cx="2666276" cy="199970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AC0CEB7-DF83-4B61-BC9B-BB07E2D12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22" y="4188832"/>
            <a:ext cx="2879370" cy="161964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10ABB4A-EE75-4B96-8D75-C110FF9FB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22" y="5583366"/>
            <a:ext cx="1680956" cy="122368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9A2316E-B75C-4A14-9472-20BA24E59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64" y="5583366"/>
            <a:ext cx="1224228" cy="12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4C5CF-90A9-4516-9A4F-A3BD6644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988" y="369467"/>
            <a:ext cx="4838023" cy="1123667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3"/>
                </a:solidFill>
                <a:latin typeface="Mistral" panose="03090702030407020403" pitchFamily="66" charset="0"/>
              </a:rPr>
              <a:t>ПРЕИМУЩЕСТВА</a:t>
            </a:r>
            <a:r>
              <a:rPr lang="ru-RU" sz="6000" b="1" dirty="0">
                <a:solidFill>
                  <a:srgbClr val="002060"/>
                </a:solidFill>
                <a:latin typeface="Mistral" panose="03090702030407020403" pitchFamily="66" charset="0"/>
              </a:rPr>
              <a:t>:</a:t>
            </a:r>
          </a:p>
        </p:txBody>
      </p:sp>
      <p:sp>
        <p:nvSpPr>
          <p:cNvPr id="3" name="Взрыв: 8 точек 2">
            <a:extLst>
              <a:ext uri="{FF2B5EF4-FFF2-40B4-BE49-F238E27FC236}">
                <a16:creationId xmlns:a16="http://schemas.microsoft.com/office/drawing/2014/main" id="{5AEF7803-D2E5-4861-A20C-C5060BEFF385}"/>
              </a:ext>
            </a:extLst>
          </p:cNvPr>
          <p:cNvSpPr/>
          <p:nvPr/>
        </p:nvSpPr>
        <p:spPr>
          <a:xfrm>
            <a:off x="505544" y="903715"/>
            <a:ext cx="2858947" cy="2639028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  <a:latin typeface="Mistral" panose="03090702030407020403" pitchFamily="66" charset="0"/>
              </a:rPr>
              <a:t>ЭФФЕКТИВНОСТЬ</a:t>
            </a:r>
          </a:p>
        </p:txBody>
      </p:sp>
      <p:sp>
        <p:nvSpPr>
          <p:cNvPr id="4" name="Взрыв: 8 точек 3">
            <a:extLst>
              <a:ext uri="{FF2B5EF4-FFF2-40B4-BE49-F238E27FC236}">
                <a16:creationId xmlns:a16="http://schemas.microsoft.com/office/drawing/2014/main" id="{4E8A7BD1-7A1A-48D2-B89F-8F5B63C92039}"/>
              </a:ext>
            </a:extLst>
          </p:cNvPr>
          <p:cNvSpPr/>
          <p:nvPr/>
        </p:nvSpPr>
        <p:spPr>
          <a:xfrm>
            <a:off x="3416575" y="1535533"/>
            <a:ext cx="3198472" cy="2452869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  <a:latin typeface="Mistral" panose="03090702030407020403" pitchFamily="66" charset="0"/>
              </a:rPr>
              <a:t>УНИВЕРСАЛЬНОСТЬ</a:t>
            </a:r>
            <a:r>
              <a:rPr lang="ru-RU" b="1" dirty="0">
                <a:solidFill>
                  <a:srgbClr val="002060"/>
                </a:solidFill>
                <a:latin typeface="Mistral" panose="03090702030407020403" pitchFamily="66" charset="0"/>
              </a:rPr>
              <a:t> </a:t>
            </a:r>
            <a:r>
              <a:rPr lang="ru-RU" b="1" dirty="0">
                <a:solidFill>
                  <a:schemeClr val="accent3"/>
                </a:solidFill>
                <a:latin typeface="Mistral" panose="03090702030407020403" pitchFamily="66" charset="0"/>
              </a:rPr>
              <a:t>ВИЗУАЛИЗАЦИИ</a:t>
            </a:r>
          </a:p>
        </p:txBody>
      </p:sp>
      <p:sp>
        <p:nvSpPr>
          <p:cNvPr id="5" name="Взрыв: 8 точек 4">
            <a:extLst>
              <a:ext uri="{FF2B5EF4-FFF2-40B4-BE49-F238E27FC236}">
                <a16:creationId xmlns:a16="http://schemas.microsoft.com/office/drawing/2014/main" id="{1D5C0C6E-98D2-4D51-87B7-F06E8FCA8242}"/>
              </a:ext>
            </a:extLst>
          </p:cNvPr>
          <p:cNvSpPr/>
          <p:nvPr/>
        </p:nvSpPr>
        <p:spPr>
          <a:xfrm>
            <a:off x="9159548" y="426498"/>
            <a:ext cx="2696902" cy="2639028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  <a:latin typeface="Mistral" panose="03090702030407020403" pitchFamily="66" charset="0"/>
              </a:rPr>
              <a:t>КАЧЕСТВЕННОЕ УСВОЕНИЕ МАТЕРИАЛА</a:t>
            </a:r>
          </a:p>
        </p:txBody>
      </p:sp>
      <p:sp>
        <p:nvSpPr>
          <p:cNvPr id="6" name="Взрыв: 8 точек 5">
            <a:extLst>
              <a:ext uri="{FF2B5EF4-FFF2-40B4-BE49-F238E27FC236}">
                <a16:creationId xmlns:a16="http://schemas.microsoft.com/office/drawing/2014/main" id="{9B5814E2-104A-45F7-8CF6-B8420D4828FB}"/>
              </a:ext>
            </a:extLst>
          </p:cNvPr>
          <p:cNvSpPr/>
          <p:nvPr/>
        </p:nvSpPr>
        <p:spPr>
          <a:xfrm>
            <a:off x="6621194" y="1391773"/>
            <a:ext cx="2696902" cy="2639028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  <a:latin typeface="Mistral" panose="03090702030407020403" pitchFamily="66" charset="0"/>
              </a:rPr>
              <a:t>МИНИМУМ ЗАТРАТ</a:t>
            </a:r>
          </a:p>
        </p:txBody>
      </p:sp>
      <p:sp>
        <p:nvSpPr>
          <p:cNvPr id="7" name="Взрыв: 8 точек 6">
            <a:extLst>
              <a:ext uri="{FF2B5EF4-FFF2-40B4-BE49-F238E27FC236}">
                <a16:creationId xmlns:a16="http://schemas.microsoft.com/office/drawing/2014/main" id="{008C1AE8-5665-471C-8528-B01B854C1FB8}"/>
              </a:ext>
            </a:extLst>
          </p:cNvPr>
          <p:cNvSpPr/>
          <p:nvPr/>
        </p:nvSpPr>
        <p:spPr>
          <a:xfrm>
            <a:off x="1118615" y="3487838"/>
            <a:ext cx="2696902" cy="2639028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  <a:latin typeface="Mistral" panose="03090702030407020403" pitchFamily="66" charset="0"/>
              </a:rPr>
              <a:t>НЕПРЕРЫВНОЕ ОБЩЕНИЕ</a:t>
            </a:r>
          </a:p>
        </p:txBody>
      </p:sp>
      <p:sp>
        <p:nvSpPr>
          <p:cNvPr id="8" name="Взрыв: 8 точек 7">
            <a:extLst>
              <a:ext uri="{FF2B5EF4-FFF2-40B4-BE49-F238E27FC236}">
                <a16:creationId xmlns:a16="http://schemas.microsoft.com/office/drawing/2014/main" id="{E5725332-5918-4F6C-AB45-230BDA3DBF8D}"/>
              </a:ext>
            </a:extLst>
          </p:cNvPr>
          <p:cNvSpPr/>
          <p:nvPr/>
        </p:nvSpPr>
        <p:spPr>
          <a:xfrm>
            <a:off x="4608116" y="4146713"/>
            <a:ext cx="3198471" cy="2452869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  <a:latin typeface="Mistral" panose="03090702030407020403" pitchFamily="66" charset="0"/>
              </a:rPr>
              <a:t>УНИВЕРСАЛЬНОСТЬ ИСПОЛЬЗОВАНИЯ</a:t>
            </a:r>
          </a:p>
        </p:txBody>
      </p:sp>
      <p:sp>
        <p:nvSpPr>
          <p:cNvPr id="9" name="Взрыв: 8 точек 8">
            <a:extLst>
              <a:ext uri="{FF2B5EF4-FFF2-40B4-BE49-F238E27FC236}">
                <a16:creationId xmlns:a16="http://schemas.microsoft.com/office/drawing/2014/main" id="{391C58F9-69C7-44A1-86CC-9921DCF21683}"/>
              </a:ext>
            </a:extLst>
          </p:cNvPr>
          <p:cNvSpPr/>
          <p:nvPr/>
        </p:nvSpPr>
        <p:spPr>
          <a:xfrm>
            <a:off x="8690542" y="3487838"/>
            <a:ext cx="2995914" cy="2521352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  <a:latin typeface="Mistral" panose="03090702030407020403" pitchFamily="66" charset="0"/>
              </a:rPr>
              <a:t>ЭФФЕКТ ПАРАЛЛЕЛЬНОГО 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6935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6F0D99-B6EC-4599-A86E-0896756CEAD8}"/>
              </a:ext>
            </a:extLst>
          </p:cNvPr>
          <p:cNvSpPr txBox="1"/>
          <p:nvPr/>
        </p:nvSpPr>
        <p:spPr>
          <a:xfrm>
            <a:off x="2913017" y="927464"/>
            <a:ext cx="7093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chemeClr val="accent3"/>
                </a:solidFill>
                <a:latin typeface="Mistral" panose="03090702030407020403" pitchFamily="66" charset="0"/>
              </a:rPr>
              <a:t>МАСТЕР-КЛАСС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019AF7-9522-40E9-AADD-7E21FC7CF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8" y="2728339"/>
            <a:ext cx="12019162" cy="4129661"/>
          </a:xfrm>
          <a:prstGeom prst="rect">
            <a:avLst/>
          </a:prstGeom>
        </p:spPr>
      </p:pic>
      <p:pic>
        <p:nvPicPr>
          <p:cNvPr id="5" name="Andrew+Powell+Fashion(xtremex3.com)">
            <a:hlinkClick r:id="" action="ppaction://media"/>
            <a:extLst>
              <a:ext uri="{FF2B5EF4-FFF2-40B4-BE49-F238E27FC236}">
                <a16:creationId xmlns:a16="http://schemas.microsoft.com/office/drawing/2014/main" id="{D874B2A9-C431-4AC7-8DEF-246FC04D4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434" y="17122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926</TotalTime>
  <Words>38</Words>
  <Application>Microsoft Office PowerPoint</Application>
  <PresentationFormat>Широкоэкранный</PresentationFormat>
  <Paragraphs>29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Mistral</vt:lpstr>
      <vt:lpstr>Times New Roman</vt:lpstr>
      <vt:lpstr>Wingdings 3</vt:lpstr>
      <vt:lpstr>Легкий дым</vt:lpstr>
      <vt:lpstr>СКРАЙБИНГ</vt:lpstr>
      <vt:lpstr>Презентация PowerPoint</vt:lpstr>
      <vt:lpstr>Презентация PowerPoint</vt:lpstr>
      <vt:lpstr>Презентация PowerPoint</vt:lpstr>
      <vt:lpstr>ПРЕИМУЩЕСТВА: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СКРАЙБИНГ</dc:title>
  <dc:creator>Андрей Гребенников</dc:creator>
  <cp:lastModifiedBy>Андрей Гребенников</cp:lastModifiedBy>
  <cp:revision>23</cp:revision>
  <dcterms:created xsi:type="dcterms:W3CDTF">2018-10-06T18:06:00Z</dcterms:created>
  <dcterms:modified xsi:type="dcterms:W3CDTF">2018-10-07T09:46:55Z</dcterms:modified>
</cp:coreProperties>
</file>