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C87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92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Классный час  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«Вредные привычки и здоровье человека»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usoflexxer\Pictures\Без имени-5.jpg"/>
          <p:cNvPicPr>
            <a:picLocks noChangeAspect="1" noChangeArrowheads="1"/>
          </p:cNvPicPr>
          <p:nvPr/>
        </p:nvPicPr>
        <p:blipFill>
          <a:blip r:embed="rId2" cstate="print"/>
          <a:srcRect l="19748" r="15132" b="285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rusoflexxer\Pictures\21523162.jpg"/>
          <p:cNvPicPr>
            <a:picLocks noChangeAspect="1" noChangeArrowheads="1"/>
          </p:cNvPicPr>
          <p:nvPr/>
        </p:nvPicPr>
        <p:blipFill>
          <a:blip r:embed="rId2" cstate="print"/>
          <a:srcRect r="1111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rusoflexxer\Pictures\Без имени-2.jpg"/>
          <p:cNvPicPr>
            <a:picLocks noChangeAspect="1" noChangeArrowheads="1"/>
          </p:cNvPicPr>
          <p:nvPr/>
        </p:nvPicPr>
        <p:blipFill>
          <a:blip r:embed="rId2" cstate="print"/>
          <a:srcRect b="357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usoflexxer\Downloads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usoflexxer\Documents\Безымянный.png"/>
          <p:cNvPicPr>
            <a:picLocks noChangeAspect="1" noChangeArrowheads="1"/>
          </p:cNvPicPr>
          <p:nvPr/>
        </p:nvPicPr>
        <p:blipFill>
          <a:blip r:embed="rId2" cstate="print"/>
          <a:srcRect t="-261" b="3499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Классный час    «Вредные привычки и здоровье человека»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   «Вредные привычки и здоровье человека»</dc:title>
  <dc:creator>rusoflexxer</dc:creator>
  <cp:lastModifiedBy>rusoflexxer</cp:lastModifiedBy>
  <cp:revision>7</cp:revision>
  <dcterms:created xsi:type="dcterms:W3CDTF">2021-01-27T17:00:32Z</dcterms:created>
  <dcterms:modified xsi:type="dcterms:W3CDTF">2021-01-27T17:59:52Z</dcterms:modified>
</cp:coreProperties>
</file>