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01B3-7D9D-4BF6-891C-C8AF1950D09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B30B-D3B1-4739-8438-1F959CBC1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lev.biz/wp-content/uploads/2017/01/Life-And-Earth-Have-Evolved-Together-1300x7531.jpg"/>
          <p:cNvPicPr>
            <a:picLocks noChangeAspect="1" noChangeArrowheads="1"/>
          </p:cNvPicPr>
          <p:nvPr/>
        </p:nvPicPr>
        <p:blipFill>
          <a:blip r:embed="rId2"/>
          <a:srcRect l="13273" r="9495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Земля и ее изображение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715436" cy="92867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Обобщение и систематизация знаний по главе: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86388"/>
            <a:ext cx="3143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Овчинникова Д.Д.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биологии-географии МАОУ «СОШ №28»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 Ревда, Свердловской обл.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Глобус и карта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uslide.ru/images/17/23856/960/img15.jpg"/>
          <p:cNvPicPr>
            <a:picLocks noChangeAspect="1" noChangeArrowheads="1"/>
          </p:cNvPicPr>
          <p:nvPr/>
        </p:nvPicPr>
        <p:blipFill>
          <a:blip r:embed="rId2"/>
          <a:srcRect l="3906" t="25000"/>
          <a:stretch>
            <a:fillRect/>
          </a:stretch>
        </p:blipFill>
        <p:spPr bwMode="auto">
          <a:xfrm>
            <a:off x="357158" y="500042"/>
            <a:ext cx="8786842" cy="5143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8680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Аэрофотоснимки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202366/426e4b30-14b2-4b37-8aa9-07b85b886cc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evparaplan.com/images/meteo-ri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57232"/>
            <a:ext cx="9144001" cy="46177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Ориентирование на местности</a:t>
            </a:r>
            <a:endParaRPr lang="ru-RU" sz="4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5286388"/>
            <a:ext cx="8929718" cy="17684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Ориентирование</a:t>
            </a:r>
            <a:r>
              <a:rPr lang="ru-RU" dirty="0" smtClean="0"/>
              <a:t> – определение своего местоположения относительно сторон горизонта (румбы, страны </a:t>
            </a:r>
            <a:r>
              <a:rPr lang="ru-RU" dirty="0" smtClean="0"/>
              <a:t>света).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501122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Компас</a:t>
            </a:r>
            <a:r>
              <a:rPr lang="ru-RU" sz="3200" dirty="0" smtClean="0"/>
              <a:t> </a:t>
            </a:r>
            <a:r>
              <a:rPr lang="ru-RU" sz="3200" dirty="0" smtClean="0"/>
              <a:t>– прибор для ориентирования.</a:t>
            </a:r>
            <a:endParaRPr lang="ru-RU" sz="3200" dirty="0"/>
          </a:p>
        </p:txBody>
      </p:sp>
      <p:pic>
        <p:nvPicPr>
          <p:cNvPr id="3074" name="Picture 2" descr="http://www.ekatgid.ru/image/1461867067_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87" y="0"/>
            <a:ext cx="9003613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ru-RU" sz="8000" dirty="0" smtClean="0"/>
              <a:t>Проверочная работа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проверить знания по главе 2.</a:t>
            </a:r>
          </a:p>
          <a:p>
            <a:pPr>
              <a:buNone/>
            </a:pPr>
            <a:r>
              <a:rPr lang="ru-RU" dirty="0" smtClean="0"/>
              <a:t>Время на выполнение: </a:t>
            </a:r>
            <a:r>
              <a:rPr lang="ru-RU" u="sng" dirty="0" smtClean="0"/>
              <a:t>20 минут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Самостоятельная работа состоит из </a:t>
            </a:r>
            <a:r>
              <a:rPr lang="ru-RU" u="sng" dirty="0" smtClean="0"/>
              <a:t>5 открытых вопросов</a:t>
            </a:r>
            <a:r>
              <a:rPr lang="ru-RU" dirty="0" smtClean="0"/>
              <a:t>, требующих </a:t>
            </a:r>
            <a:r>
              <a:rPr lang="ru-RU" u="sng" dirty="0" smtClean="0"/>
              <a:t>развернутого ответа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b="1" dirty="0" smtClean="0"/>
              <a:t>Вариант 1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Назовите д</a:t>
            </a:r>
            <a:r>
              <a:rPr lang="ru-RU" dirty="0" smtClean="0"/>
              <a:t>ва </a:t>
            </a:r>
            <a:r>
              <a:rPr lang="ru-RU" dirty="0" smtClean="0"/>
              <a:t>радиуса Земли, почему один больше другого?</a:t>
            </a:r>
          </a:p>
          <a:p>
            <a:pPr marL="514350" indent="-514350">
              <a:buAutoNum type="arabicParenR"/>
            </a:pPr>
            <a:r>
              <a:rPr lang="ru-RU" dirty="0" smtClean="0"/>
              <a:t>Суточное движение </a:t>
            </a:r>
            <a:r>
              <a:rPr lang="ru-RU" dirty="0" smtClean="0"/>
              <a:t>Земли (второе название и описание движения).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Экватор - ?</a:t>
            </a:r>
          </a:p>
          <a:p>
            <a:pPr marL="514350" indent="-514350">
              <a:buAutoNum type="arabicParenR"/>
            </a:pPr>
            <a:r>
              <a:rPr lang="ru-RU" dirty="0" smtClean="0"/>
              <a:t>Что изображено на физической карте мира и какими цветами?</a:t>
            </a:r>
          </a:p>
          <a:p>
            <a:pPr marL="514350" indent="-514350">
              <a:buAutoNum type="arabicParenR"/>
            </a:pPr>
            <a:r>
              <a:rPr lang="ru-RU" dirty="0" smtClean="0"/>
              <a:t>Что такое ориентирование и </a:t>
            </a:r>
            <a:r>
              <a:rPr lang="ru-RU" dirty="0" smtClean="0"/>
              <a:t>какие вы знаете </a:t>
            </a:r>
            <a:r>
              <a:rPr lang="ru-RU" dirty="0" smtClean="0"/>
              <a:t>основные стороны горизонта?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b="1" dirty="0" smtClean="0"/>
              <a:t>Вариант 2</a:t>
            </a:r>
          </a:p>
          <a:p>
            <a:pPr marL="514350" indent="-514350">
              <a:buAutoNum type="arabicParenR"/>
            </a:pPr>
            <a:r>
              <a:rPr lang="ru-RU" dirty="0" smtClean="0"/>
              <a:t>Какую форму имеет Земля (название и описание)?</a:t>
            </a:r>
          </a:p>
          <a:p>
            <a:pPr marL="514350" indent="-514350">
              <a:buAutoNum type="arabicParenR"/>
            </a:pPr>
            <a:r>
              <a:rPr lang="ru-RU" dirty="0" smtClean="0"/>
              <a:t>Годовое движение </a:t>
            </a:r>
            <a:r>
              <a:rPr lang="ru-RU" dirty="0" smtClean="0"/>
              <a:t>Земли (второе название и описание движения).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Полюс -?</a:t>
            </a:r>
          </a:p>
          <a:p>
            <a:pPr marL="514350" indent="-514350">
              <a:buAutoNum type="arabicParenR"/>
            </a:pPr>
            <a:r>
              <a:rPr lang="ru-RU" dirty="0" smtClean="0"/>
              <a:t>Что такое географическая карта и глобус; их различия?</a:t>
            </a:r>
          </a:p>
          <a:p>
            <a:pPr marL="514350" indent="-514350">
              <a:buAutoNum type="arabicParenR"/>
            </a:pPr>
            <a:r>
              <a:rPr lang="ru-RU" dirty="0" smtClean="0"/>
              <a:t>Что такое компас и куда указывает стрелка компаса?</a:t>
            </a:r>
          </a:p>
          <a:p>
            <a:pPr marL="514350" indent="-514350">
              <a:buAutoNum type="arabicParenR"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.pxhere.com/photos/70/0b/landscapes_sunset_foggy_alwernia_poland_polska_beautiful-265067.jpg!d"/>
          <p:cNvPicPr>
            <a:picLocks noChangeAspect="1" noChangeArrowheads="1"/>
          </p:cNvPicPr>
          <p:nvPr/>
        </p:nvPicPr>
        <p:blipFill>
          <a:blip r:embed="rId2"/>
          <a:srcRect r="19336"/>
          <a:stretch>
            <a:fillRect/>
          </a:stretch>
        </p:blipFill>
        <p:spPr bwMode="auto">
          <a:xfrm>
            <a:off x="0" y="1285860"/>
            <a:ext cx="4857752" cy="4014790"/>
          </a:xfrm>
          <a:prstGeom prst="rect">
            <a:avLst/>
          </a:prstGeom>
          <a:noFill/>
        </p:spPr>
      </p:pic>
      <p:pic>
        <p:nvPicPr>
          <p:cNvPr id="6148" name="Picture 4" descr="https://ds04.infourok.ru/uploads/ex/0ad0/0009a7bf-2032ed0b/img4.jpg"/>
          <p:cNvPicPr>
            <a:picLocks noChangeAspect="1" noChangeArrowheads="1"/>
          </p:cNvPicPr>
          <p:nvPr/>
        </p:nvPicPr>
        <p:blipFill>
          <a:blip r:embed="rId3"/>
          <a:srcRect l="22658" t="25562" r="25057" b="12858"/>
          <a:stretch>
            <a:fillRect/>
          </a:stretch>
        </p:blipFill>
        <p:spPr bwMode="auto">
          <a:xfrm>
            <a:off x="4857720" y="3071786"/>
            <a:ext cx="4286280" cy="378621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 плоской Земли к земному шару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364333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endParaRPr lang="ru-RU" dirty="0"/>
          </a:p>
          <a:p>
            <a:pPr algn="ctr">
              <a:buNone/>
            </a:pPr>
            <a:r>
              <a:rPr lang="ru-RU" sz="2400" dirty="0" smtClean="0"/>
              <a:t>Горизонт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500174"/>
            <a:ext cx="2285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/>
            <a:r>
              <a:rPr lang="ru-RU" sz="2400" dirty="0" smtClean="0"/>
              <a:t>Представления                         индийцев о  форме Земли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Пифагор</a:t>
            </a:r>
            <a:r>
              <a:rPr lang="ru-RU" dirty="0" smtClean="0"/>
              <a:t>: «Шар </a:t>
            </a:r>
            <a:r>
              <a:rPr lang="ru-RU" dirty="0" smtClean="0"/>
              <a:t>– это красиво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5124" name="Picture 4" descr="http://childrenscience.ru/courses/nature/images/ezm01_pythagoras.png"/>
          <p:cNvPicPr>
            <a:picLocks noChangeAspect="1" noChangeArrowheads="1"/>
          </p:cNvPicPr>
          <p:nvPr/>
        </p:nvPicPr>
        <p:blipFill>
          <a:blip r:embed="rId2"/>
          <a:srcRect b="13027"/>
          <a:stretch>
            <a:fillRect/>
          </a:stretch>
        </p:blipFill>
        <p:spPr bwMode="auto">
          <a:xfrm>
            <a:off x="0" y="285728"/>
            <a:ext cx="889451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64305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+mn-lt"/>
              </a:rPr>
              <a:t>Аристотель</a:t>
            </a:r>
            <a:r>
              <a:rPr lang="ru-RU" sz="3200" dirty="0" smtClean="0">
                <a:latin typeface="+mn-lt"/>
              </a:rPr>
              <a:t>: самое серьезное доказательство шарообразности Земли - </a:t>
            </a:r>
            <a:r>
              <a:rPr lang="ru-RU" sz="3200" dirty="0" smtClean="0">
                <a:latin typeface="+mn-lt"/>
              </a:rPr>
              <a:t>лунное </a:t>
            </a:r>
            <a:r>
              <a:rPr lang="ru-RU" sz="3200" dirty="0" smtClean="0">
                <a:latin typeface="+mn-lt"/>
              </a:rPr>
              <a:t>затмение.</a:t>
            </a:r>
            <a:endParaRPr lang="ru-RU" sz="3200" dirty="0">
              <a:latin typeface="+mn-lt"/>
            </a:endParaRPr>
          </a:p>
        </p:txBody>
      </p:sp>
      <p:sp>
        <p:nvSpPr>
          <p:cNvPr id="3074" name="AutoShape 2" descr="https://mir-izoteriki.ru/wp-content/uploads/2016/08/shema-lynnogo-zatmen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900igr.net/up/datas/200443/018.jpg"/>
          <p:cNvPicPr>
            <a:picLocks noChangeAspect="1" noChangeArrowheads="1"/>
          </p:cNvPicPr>
          <p:nvPr/>
        </p:nvPicPr>
        <p:blipFill>
          <a:blip r:embed="rId2"/>
          <a:srcRect l="2343" t="31250" b="26041"/>
          <a:stretch>
            <a:fillRect/>
          </a:stretch>
        </p:blipFill>
        <p:spPr bwMode="auto">
          <a:xfrm>
            <a:off x="0" y="0"/>
            <a:ext cx="9144000" cy="2999243"/>
          </a:xfrm>
          <a:prstGeom prst="rect">
            <a:avLst/>
          </a:prstGeom>
          <a:noFill/>
        </p:spPr>
      </p:pic>
      <p:pic>
        <p:nvPicPr>
          <p:cNvPr id="3080" name="Picture 8" descr="http://spacegid.com/wp-content/uploads/2015/10/Polnoe-Lunnoe-zatmenie-ot-8-oktyabrya-2014-goda..jpg"/>
          <p:cNvPicPr>
            <a:picLocks noChangeAspect="1" noChangeArrowheads="1"/>
          </p:cNvPicPr>
          <p:nvPr/>
        </p:nvPicPr>
        <p:blipFill>
          <a:blip r:embed="rId3"/>
          <a:srcRect t="4867" b="54808"/>
          <a:stretch>
            <a:fillRect/>
          </a:stretch>
        </p:blipFill>
        <p:spPr bwMode="auto">
          <a:xfrm>
            <a:off x="15065" y="3143248"/>
            <a:ext cx="912893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101/120468/img7.jpg"/>
          <p:cNvPicPr>
            <a:picLocks noChangeAspect="1" noChangeArrowheads="1"/>
          </p:cNvPicPr>
          <p:nvPr/>
        </p:nvPicPr>
        <p:blipFill>
          <a:blip r:embed="rId2"/>
          <a:srcRect b="23958"/>
          <a:stretch>
            <a:fillRect/>
          </a:stretch>
        </p:blipFill>
        <p:spPr bwMode="auto">
          <a:xfrm>
            <a:off x="0" y="0"/>
            <a:ext cx="9143999" cy="521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7" y="5357826"/>
            <a:ext cx="8501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Аристотель</a:t>
            </a:r>
            <a:r>
              <a:rPr lang="ru-RU" sz="3200" dirty="0" smtClean="0"/>
              <a:t>: приплывающие из-за линии горизонта корабли.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857892"/>
            <a:ext cx="8429684" cy="10001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+mn-lt"/>
              </a:rPr>
              <a:t>Эратосфен</a:t>
            </a:r>
            <a:r>
              <a:rPr lang="ru-RU" sz="3200" dirty="0" smtClean="0">
                <a:latin typeface="+mn-lt"/>
              </a:rPr>
              <a:t>: размер Земли.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2330" y="2428868"/>
            <a:ext cx="2071670" cy="36972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39690 км</a:t>
            </a:r>
          </a:p>
          <a:p>
            <a:pPr>
              <a:buNone/>
            </a:pPr>
            <a:r>
              <a:rPr lang="ru-RU" dirty="0" smtClean="0"/>
              <a:t>40075 км</a:t>
            </a:r>
            <a:endParaRPr lang="ru-RU" dirty="0"/>
          </a:p>
        </p:txBody>
      </p:sp>
      <p:pic>
        <p:nvPicPr>
          <p:cNvPr id="2050" name="Picture 2" descr="http://uzluga.ru/potrd/%D0%9F%D1%80%D0%BE%D0%B3%D1%80%D0%B0%D0%BC%D0%BC%D0%B0+%D1%8D%D0%BB%D0%B5%D0%BA%D1%82%D0%B8%D0%B2%D0%BD%D0%BE%D0%B3%D0%BE+%D0%BA%D1%83%D1%80%D1%81%D0%B0+%D0%BF%D0%BE+%D0%B3%D0%B5%D0%BE%D0%B3%D1%80%D0%B0%D1%84%D0%B8%D0%B8d/48197_html_m481ad4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61542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Форма, размеры и движения Земли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udfiles.net/html/2706/331/html_0XnkUZeAX5.PUBS/img-py4IE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753814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6273225"/>
            <a:ext cx="562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Эллипсоид – сплющенный шар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essay.ru/public/page_images/7387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1"/>
            <a:ext cx="6143668" cy="686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nteresnyefakty.org/wp-content/uploads/2016/04/E%60kvator-2.jpg"/>
          <p:cNvPicPr>
            <a:picLocks noChangeAspect="1" noChangeArrowheads="1"/>
          </p:cNvPicPr>
          <p:nvPr/>
        </p:nvPicPr>
        <p:blipFill>
          <a:blip r:embed="rId2"/>
          <a:srcRect t="5435" b="3260"/>
          <a:stretch>
            <a:fillRect/>
          </a:stretch>
        </p:blipFill>
        <p:spPr bwMode="auto">
          <a:xfrm>
            <a:off x="0" y="214290"/>
            <a:ext cx="8763028" cy="600079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6000768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Полюс и экватор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238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Земля и ее изображение</vt:lpstr>
      <vt:lpstr>От плоской Земли к земному шару</vt:lpstr>
      <vt:lpstr>Слайд 3</vt:lpstr>
      <vt:lpstr>Аристотель: самое серьезное доказательство шарообразности Земли - лунное затмение.</vt:lpstr>
      <vt:lpstr>Слайд 5</vt:lpstr>
      <vt:lpstr>Эратосфен: размер Земли.</vt:lpstr>
      <vt:lpstr>Форма, размеры и движения Земли</vt:lpstr>
      <vt:lpstr>Слайд 8</vt:lpstr>
      <vt:lpstr>Слайд 9</vt:lpstr>
      <vt:lpstr>Глобус и карта</vt:lpstr>
      <vt:lpstr>Аэрофотоснимки</vt:lpstr>
      <vt:lpstr>Ориентирование на местности</vt:lpstr>
      <vt:lpstr>Компас – прибор для ориентирования.</vt:lpstr>
      <vt:lpstr>Проверочная работа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и ее изображение</dc:title>
  <dc:creator>Марина</dc:creator>
  <cp:lastModifiedBy>Марина</cp:lastModifiedBy>
  <cp:revision>3</cp:revision>
  <dcterms:created xsi:type="dcterms:W3CDTF">2018-10-23T15:29:59Z</dcterms:created>
  <dcterms:modified xsi:type="dcterms:W3CDTF">2018-11-05T09:32:48Z</dcterms:modified>
</cp:coreProperties>
</file>