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9" r:id="rId9"/>
    <p:sldId id="260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2CA799-0BB6-4C08-8290-2F610EE8CED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B99E28-1E63-40B7-8E6E-DAD572E37D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ОБОСОБЛЕННЫЕ ОПРЕДЕЛЕНИЯ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1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7693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Полный тревожными мыслями он пошел в </a:t>
            </a:r>
            <a:r>
              <a:rPr lang="ru-RU" dirty="0" err="1" smtClean="0"/>
              <a:t>комендан</a:t>
            </a:r>
            <a:r>
              <a:rPr lang="ru-RU" dirty="0" smtClean="0"/>
              <a:t>…</a:t>
            </a:r>
            <a:r>
              <a:rPr lang="ru-RU" dirty="0" err="1" smtClean="0"/>
              <a:t>ский</a:t>
            </a:r>
            <a:r>
              <a:rPr lang="ru-RU" dirty="0" smtClean="0"/>
              <a:t> </a:t>
            </a:r>
            <a:r>
              <a:rPr lang="ru-RU" dirty="0"/>
              <a:t>дом </a:t>
            </a:r>
            <a:r>
              <a:rPr lang="ru-RU" i="1" dirty="0"/>
              <a:t>(П.).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Рассея</a:t>
            </a:r>
            <a:r>
              <a:rPr lang="ru-RU" dirty="0"/>
              <a:t>...</a:t>
            </a:r>
            <a:r>
              <a:rPr lang="ru-RU" dirty="0" err="1"/>
              <a:t>ый</a:t>
            </a:r>
            <a:r>
              <a:rPr lang="ru-RU" dirty="0"/>
              <a:t> и неспособный он постоя...о подвергался</a:t>
            </a:r>
          </a:p>
          <a:p>
            <a:r>
              <a:rPr lang="ru-RU" dirty="0"/>
              <a:t>наказаниям </a:t>
            </a:r>
            <a:r>
              <a:rPr lang="ru-RU" i="1" dirty="0"/>
              <a:t>(М. Г.).</a:t>
            </a:r>
          </a:p>
          <a:p>
            <a:r>
              <a:rPr lang="ru-RU" dirty="0"/>
              <a:t>3. Выр...</a:t>
            </a:r>
            <a:r>
              <a:rPr lang="ru-RU" dirty="0" err="1"/>
              <a:t>сший</a:t>
            </a:r>
            <a:r>
              <a:rPr lang="ru-RU" dirty="0"/>
              <a:t> в нищ...те и голоде Павел враждебно </a:t>
            </a:r>
            <a:r>
              <a:rPr lang="ru-RU" dirty="0" smtClean="0"/>
              <a:t>относился </a:t>
            </a:r>
            <a:r>
              <a:rPr lang="ru-RU" dirty="0"/>
              <a:t>к тем кто был в его </a:t>
            </a:r>
            <a:r>
              <a:rPr lang="ru-RU" dirty="0" err="1"/>
              <a:t>понимани</a:t>
            </a:r>
            <a:r>
              <a:rPr lang="ru-RU" dirty="0"/>
              <a:t>... богатым (Я. </a:t>
            </a:r>
            <a:r>
              <a:rPr lang="ru-RU" i="1" dirty="0"/>
              <a:t>О.).</a:t>
            </a:r>
          </a:p>
          <a:p>
            <a:r>
              <a:rPr lang="ru-RU" dirty="0"/>
              <a:t>4. Набежавший туман на некоторое время скрыл от нас</a:t>
            </a:r>
          </a:p>
          <a:p>
            <a:r>
              <a:rPr lang="ru-RU" dirty="0"/>
              <a:t>японское разведочное судно </a:t>
            </a:r>
            <a:r>
              <a:rPr lang="ru-RU" i="1" dirty="0"/>
              <a:t>(Н.-П.).</a:t>
            </a:r>
          </a:p>
          <a:p>
            <a:r>
              <a:rPr lang="ru-RU" i="1" dirty="0"/>
              <a:t>5. </a:t>
            </a:r>
            <a:r>
              <a:rPr lang="ru-RU" dirty="0" err="1"/>
              <a:t>Посеребре</a:t>
            </a:r>
            <a:r>
              <a:rPr lang="ru-RU" dirty="0"/>
              <a:t>...</a:t>
            </a:r>
            <a:r>
              <a:rPr lang="ru-RU" dirty="0" err="1"/>
              <a:t>ый</a:t>
            </a:r>
            <a:r>
              <a:rPr lang="ru-RU" dirty="0"/>
              <a:t> волшебно...матовым лун...</a:t>
            </a:r>
            <a:r>
              <a:rPr lang="ru-RU" dirty="0" err="1"/>
              <a:t>ым</a:t>
            </a:r>
            <a:r>
              <a:rPr lang="ru-RU" dirty="0"/>
              <a:t> сиянием</a:t>
            </a:r>
          </a:p>
          <a:p>
            <a:r>
              <a:rPr lang="ru-RU" dirty="0"/>
              <a:t>снег пронзительно </a:t>
            </a:r>
            <a:r>
              <a:rPr lang="ru-RU" dirty="0" err="1"/>
              <a:t>ви</a:t>
            </a:r>
            <a:r>
              <a:rPr lang="ru-RU" dirty="0"/>
              <a:t>...жал под полозьями, лошади мчались</a:t>
            </a:r>
          </a:p>
          <a:p>
            <a:r>
              <a:rPr lang="ru-RU" dirty="0"/>
              <a:t>как </a:t>
            </a:r>
            <a:r>
              <a:rPr lang="ru-RU" dirty="0" err="1"/>
              <a:t>беше</a:t>
            </a:r>
            <a:r>
              <a:rPr lang="ru-RU" dirty="0"/>
              <a:t>...</a:t>
            </a:r>
            <a:r>
              <a:rPr lang="ru-RU" dirty="0" err="1"/>
              <a:t>ые</a:t>
            </a:r>
            <a:r>
              <a:rPr lang="ru-RU" dirty="0"/>
              <a:t> (Ф. </a:t>
            </a:r>
            <a:r>
              <a:rPr lang="ru-RU" i="1" dirty="0"/>
              <a:t>Т.).</a:t>
            </a:r>
          </a:p>
          <a:p>
            <a:r>
              <a:rPr lang="ru-RU" dirty="0"/>
              <a:t>6. Подбадриваемая ударами плети лошадь, храпя и </a:t>
            </a:r>
            <a:r>
              <a:rPr lang="ru-RU" dirty="0" smtClean="0"/>
              <a:t>фыркая</a:t>
            </a:r>
            <a:r>
              <a:rPr lang="ru-RU" dirty="0"/>
              <a:t>, неровными, </a:t>
            </a:r>
            <a:r>
              <a:rPr lang="ru-RU" dirty="0" err="1"/>
              <a:t>напряже</a:t>
            </a:r>
            <a:r>
              <a:rPr lang="ru-RU" dirty="0"/>
              <a:t>...</a:t>
            </a:r>
            <a:r>
              <a:rPr lang="ru-RU" dirty="0" err="1"/>
              <a:t>ыми</a:t>
            </a:r>
            <a:r>
              <a:rPr lang="ru-RU" dirty="0"/>
              <a:t> прыжками рвалась </a:t>
            </a:r>
            <a:r>
              <a:rPr lang="ru-RU" dirty="0" smtClean="0"/>
              <a:t>вперед (Ф</a:t>
            </a:r>
            <a:r>
              <a:rPr lang="ru-RU" dirty="0"/>
              <a:t>. </a:t>
            </a:r>
            <a:r>
              <a:rPr lang="ru-RU" i="1" dirty="0"/>
              <a:t>Т.).</a:t>
            </a:r>
          </a:p>
          <a:p>
            <a:r>
              <a:rPr lang="ru-RU" dirty="0"/>
              <a:t>7. В стоявшем в комнате комоде, кроме белья и </a:t>
            </a:r>
            <a:r>
              <a:rPr lang="ru-RU" dirty="0" smtClean="0"/>
              <a:t>кое-какого </a:t>
            </a:r>
            <a:r>
              <a:rPr lang="ru-RU" dirty="0"/>
              <a:t>хламу, тоже ничего не было (Ф. Z).</a:t>
            </a:r>
          </a:p>
          <a:p>
            <a:r>
              <a:rPr lang="ru-RU" dirty="0"/>
              <a:t>8. </a:t>
            </a:r>
            <a:r>
              <a:rPr lang="ru-RU" dirty="0" err="1"/>
              <a:t>Утомле</a:t>
            </a:r>
            <a:r>
              <a:rPr lang="ru-RU" dirty="0"/>
              <a:t>...</a:t>
            </a:r>
            <a:r>
              <a:rPr lang="ru-RU" dirty="0" err="1"/>
              <a:t>ый</a:t>
            </a:r>
            <a:r>
              <a:rPr lang="ru-RU" dirty="0"/>
              <a:t> </a:t>
            </a:r>
            <a:r>
              <a:rPr lang="ru-RU" dirty="0" smtClean="0"/>
              <a:t>дли….ой </a:t>
            </a:r>
            <a:r>
              <a:rPr lang="ru-RU" dirty="0"/>
              <a:t>речью я закрыл глаза и </a:t>
            </a:r>
            <a:r>
              <a:rPr lang="ru-RU" dirty="0" smtClean="0"/>
              <a:t>заснул </a:t>
            </a:r>
            <a:r>
              <a:rPr lang="ru-RU" i="1" dirty="0" smtClean="0"/>
              <a:t>Л</a:t>
            </a:r>
            <a:r>
              <a:rPr lang="ru-RU" i="1" dirty="0"/>
              <a:t>.).</a:t>
            </a:r>
          </a:p>
          <a:p>
            <a:r>
              <a:rPr lang="ru-RU" i="1" dirty="0"/>
              <a:t>9. </a:t>
            </a:r>
            <a:r>
              <a:rPr lang="ru-RU" dirty="0"/>
              <a:t>Там, над Доном и Каменском невидимые отсюда а </a:t>
            </a:r>
            <a:r>
              <a:rPr lang="ru-RU" dirty="0" smtClean="0"/>
              <a:t>только </a:t>
            </a:r>
            <a:r>
              <a:rPr lang="ru-RU" dirty="0"/>
              <a:t>слышимые развертывались воздушные бои (</a:t>
            </a:r>
            <a:r>
              <a:rPr lang="ru-RU" dirty="0" err="1"/>
              <a:t>Фад</a:t>
            </a:r>
            <a:r>
              <a:rPr lang="ru-RU" dirty="0"/>
              <a:t>.).</a:t>
            </a:r>
          </a:p>
          <a:p>
            <a:r>
              <a:rPr lang="ru-RU" dirty="0"/>
              <a:t>10. Точно </a:t>
            </a:r>
            <a:r>
              <a:rPr lang="ru-RU" dirty="0" smtClean="0"/>
              <a:t>выреза…</a:t>
            </a:r>
            <a:r>
              <a:rPr lang="ru-RU" dirty="0" err="1" smtClean="0"/>
              <a:t>ые</a:t>
            </a:r>
            <a:r>
              <a:rPr lang="ru-RU" dirty="0" smtClean="0"/>
              <a:t> </a:t>
            </a:r>
            <a:r>
              <a:rPr lang="ru-RU" dirty="0"/>
              <a:t>из ч...</a:t>
            </a:r>
            <a:r>
              <a:rPr lang="ru-RU" dirty="0" err="1"/>
              <a:t>рного</a:t>
            </a:r>
            <a:r>
              <a:rPr lang="ru-RU" dirty="0"/>
              <a:t> дерева силуэты </a:t>
            </a:r>
            <a:r>
              <a:rPr lang="ru-RU" dirty="0" smtClean="0"/>
              <a:t>двигаются </a:t>
            </a:r>
            <a:r>
              <a:rPr lang="ru-RU" dirty="0"/>
              <a:t>вокруг костра </a:t>
            </a:r>
            <a:r>
              <a:rPr lang="ru-RU" i="1" dirty="0"/>
              <a:t>(Бун</a:t>
            </a:r>
            <a:r>
              <a:rPr lang="ru-RU" i="1" dirty="0" smtClean="0"/>
              <a:t>.).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994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8335" y="476672"/>
            <a:ext cx="75608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Обособленное определение</a:t>
            </a:r>
            <a:r>
              <a:rPr lang="ru-RU" dirty="0"/>
              <a:t> - это определение, которое выделяется интонацией и запятыми.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Определения отвечают на </a:t>
            </a:r>
            <a:r>
              <a:rPr lang="ru-RU" u="sng" dirty="0"/>
              <a:t>вопросы</a:t>
            </a:r>
            <a:r>
              <a:rPr lang="ru-RU" dirty="0"/>
              <a:t> КАКОЙ? КАКАЯ? КАКОЕ? КАКИЕ? ЧЕЙ? ЧЬЯ? ЧЬЕ? ЧЬИ? и др.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Определения </a:t>
            </a:r>
            <a:r>
              <a:rPr lang="ru-RU" u="sng" dirty="0"/>
              <a:t>бывают</a:t>
            </a:r>
            <a:r>
              <a:rPr lang="ru-RU" dirty="0"/>
              <a:t> СОГЛАСОВАННЫЕ (связанные с определяемым способом согласования) и НЕСОГЛАСОВАННЫЕ (связанные с определяемым способами управления и примыкания).</a:t>
            </a:r>
          </a:p>
          <a:p>
            <a:r>
              <a:rPr lang="ru-RU" dirty="0"/>
              <a:t> </a:t>
            </a:r>
          </a:p>
          <a:p>
            <a:r>
              <a:rPr lang="ru-RU" b="1" dirty="0" err="1"/>
              <a:t>Oбocoблeниe</a:t>
            </a:r>
            <a:r>
              <a:rPr lang="ru-RU" b="1" dirty="0"/>
              <a:t> </a:t>
            </a:r>
            <a:r>
              <a:rPr lang="ru-RU" b="1" dirty="0" err="1"/>
              <a:t>coглacoвaнныx</a:t>
            </a:r>
            <a:r>
              <a:rPr lang="ru-RU" b="1" dirty="0"/>
              <a:t> </a:t>
            </a:r>
            <a:r>
              <a:rPr lang="ru-RU" b="1" dirty="0" err="1"/>
              <a:t>oпpeдeлeний</a:t>
            </a:r>
            <a:r>
              <a:rPr lang="ru-RU" b="1" dirty="0"/>
              <a:t> </a:t>
            </a:r>
            <a:r>
              <a:rPr lang="ru-RU" b="1" dirty="0" err="1"/>
              <a:t>зaвиcит</a:t>
            </a:r>
            <a:r>
              <a:rPr lang="ru-RU" b="1" dirty="0"/>
              <a:t> </a:t>
            </a:r>
            <a:r>
              <a:rPr lang="ru-RU" b="1" dirty="0" err="1"/>
              <a:t>oт</a:t>
            </a:r>
            <a:r>
              <a:rPr lang="ru-RU" b="1" dirty="0"/>
              <a:t> </a:t>
            </a:r>
            <a:r>
              <a:rPr lang="ru-RU" b="1" dirty="0" err="1"/>
              <a:t>cтeпeни</a:t>
            </a:r>
            <a:r>
              <a:rPr lang="ru-RU" b="1" dirty="0"/>
              <a:t> </a:t>
            </a:r>
            <a:r>
              <a:rPr lang="ru-RU" b="1" dirty="0" err="1"/>
              <a:t>иx</a:t>
            </a:r>
            <a:r>
              <a:rPr lang="ru-RU" b="1" dirty="0"/>
              <a:t> </a:t>
            </a:r>
            <a:r>
              <a:rPr lang="ru-RU" b="1" dirty="0" err="1"/>
              <a:t>pacпpocтpaнeннocти</a:t>
            </a:r>
            <a:r>
              <a:rPr lang="ru-RU" b="1" dirty="0"/>
              <a:t>, </a:t>
            </a:r>
            <a:r>
              <a:rPr lang="ru-RU" b="1" dirty="0" err="1"/>
              <a:t>мecтa</a:t>
            </a:r>
            <a:r>
              <a:rPr lang="ru-RU" b="1" dirty="0"/>
              <a:t>, </a:t>
            </a:r>
            <a:r>
              <a:rPr lang="ru-RU" b="1" dirty="0" err="1"/>
              <a:t>зaнимaeмoгo</a:t>
            </a:r>
            <a:r>
              <a:rPr lang="ru-RU" b="1" dirty="0"/>
              <a:t> </a:t>
            </a:r>
            <a:r>
              <a:rPr lang="ru-RU" b="1" dirty="0" err="1"/>
              <a:t>пo</a:t>
            </a:r>
            <a:r>
              <a:rPr lang="ru-RU" b="1" dirty="0"/>
              <a:t> </a:t>
            </a:r>
            <a:r>
              <a:rPr lang="ru-RU" b="1" dirty="0" err="1"/>
              <a:t>oтнoшeнию</a:t>
            </a:r>
            <a:r>
              <a:rPr lang="ru-RU" b="1" dirty="0"/>
              <a:t> к </a:t>
            </a:r>
            <a:r>
              <a:rPr lang="ru-RU" b="1" dirty="0" err="1"/>
              <a:t>oпpeдeляeмoмy</a:t>
            </a:r>
            <a:r>
              <a:rPr lang="ru-RU" b="1" dirty="0"/>
              <a:t> </a:t>
            </a:r>
            <a:r>
              <a:rPr lang="ru-RU" b="1" dirty="0" err="1"/>
              <a:t>cyщecтвитeльнoмy</a:t>
            </a:r>
            <a:r>
              <a:rPr lang="ru-RU" b="1" dirty="0"/>
              <a:t>, </a:t>
            </a:r>
            <a:r>
              <a:rPr lang="ru-RU" b="1" dirty="0" err="1"/>
              <a:t>мopфoлoгичecкoй</a:t>
            </a:r>
            <a:r>
              <a:rPr lang="ru-RU" b="1" dirty="0"/>
              <a:t> </a:t>
            </a:r>
            <a:r>
              <a:rPr lang="ru-RU" b="1" dirty="0" err="1"/>
              <a:t>пpиpoды</a:t>
            </a:r>
            <a:r>
              <a:rPr lang="ru-RU" b="1" dirty="0"/>
              <a:t> </a:t>
            </a:r>
            <a:r>
              <a:rPr lang="ru-RU" b="1" dirty="0" err="1"/>
              <a:t>oпpeдeляeмoгo</a:t>
            </a:r>
            <a:r>
              <a:rPr lang="ru-RU" b="1" dirty="0"/>
              <a:t> </a:t>
            </a:r>
            <a:r>
              <a:rPr lang="ru-RU" b="1" dirty="0" err="1"/>
              <a:t>cлoвa</a:t>
            </a:r>
            <a:r>
              <a:rPr lang="ru-RU" b="1" dirty="0"/>
              <a:t>. </a:t>
            </a:r>
            <a:endParaRPr lang="ru-RU" dirty="0"/>
          </a:p>
          <a:p>
            <a:endParaRPr lang="ru-RU" dirty="0" smtClean="0"/>
          </a:p>
          <a:p>
            <a:r>
              <a:rPr lang="ru-RU" dirty="0"/>
              <a:t> </a:t>
            </a:r>
            <a:r>
              <a:rPr lang="ru-RU" b="1" dirty="0" err="1"/>
              <a:t>Oбocoблeниe</a:t>
            </a:r>
            <a:r>
              <a:rPr lang="ru-RU" b="1" dirty="0"/>
              <a:t> </a:t>
            </a:r>
            <a:r>
              <a:rPr lang="ru-RU" b="1" dirty="0" err="1"/>
              <a:t>нecoглacoвaнныx</a:t>
            </a:r>
            <a:r>
              <a:rPr lang="ru-RU" b="1" dirty="0"/>
              <a:t> </a:t>
            </a:r>
            <a:r>
              <a:rPr lang="ru-RU" b="1" dirty="0" err="1"/>
              <a:t>oпpeдeлeний</a:t>
            </a:r>
            <a:r>
              <a:rPr lang="ru-RU" b="1" dirty="0"/>
              <a:t> </a:t>
            </a:r>
            <a:r>
              <a:rPr lang="ru-RU" b="1" dirty="0" err="1"/>
              <a:t>cвязaнo</a:t>
            </a:r>
            <a:r>
              <a:rPr lang="ru-RU" b="1" dirty="0"/>
              <a:t> </a:t>
            </a:r>
            <a:r>
              <a:rPr lang="ru-RU" b="1" dirty="0" err="1"/>
              <a:t>co</a:t>
            </a:r>
            <a:r>
              <a:rPr lang="ru-RU" b="1" dirty="0"/>
              <a:t> </a:t>
            </a:r>
            <a:r>
              <a:rPr lang="ru-RU" b="1" dirty="0" err="1"/>
              <a:t>cтeпeнью</a:t>
            </a:r>
            <a:r>
              <a:rPr lang="ru-RU" b="1" dirty="0"/>
              <a:t> </a:t>
            </a:r>
            <a:r>
              <a:rPr lang="ru-RU" b="1" dirty="0" err="1"/>
              <a:t>иx</a:t>
            </a:r>
            <a:r>
              <a:rPr lang="ru-RU" b="1" dirty="0"/>
              <a:t> </a:t>
            </a:r>
            <a:r>
              <a:rPr lang="ru-RU" b="1" dirty="0" err="1"/>
              <a:t>pacпpocтpaнeннocти</a:t>
            </a:r>
            <a:r>
              <a:rPr lang="ru-RU" b="1" dirty="0"/>
              <a:t> (</a:t>
            </a:r>
            <a:r>
              <a:rPr lang="ru-RU" b="1" dirty="0" err="1"/>
              <a:t>oбъeмoм</a:t>
            </a:r>
            <a:r>
              <a:rPr lang="ru-RU" b="1" dirty="0"/>
              <a:t> </a:t>
            </a:r>
            <a:r>
              <a:rPr lang="ru-RU" b="1" dirty="0" err="1"/>
              <a:t>oбocoбляeмoй</a:t>
            </a:r>
            <a:r>
              <a:rPr lang="ru-RU" b="1" dirty="0"/>
              <a:t> </a:t>
            </a:r>
            <a:r>
              <a:rPr lang="ru-RU" b="1" dirty="0" err="1"/>
              <a:t>гpyппы</a:t>
            </a:r>
            <a:r>
              <a:rPr lang="ru-RU" b="1" dirty="0"/>
              <a:t>), </a:t>
            </a:r>
            <a:r>
              <a:rPr lang="ru-RU" b="1" dirty="0" err="1"/>
              <a:t>мopфoлoгичecким</a:t>
            </a:r>
            <a:r>
              <a:rPr lang="ru-RU" b="1" dirty="0"/>
              <a:t> </a:t>
            </a:r>
            <a:r>
              <a:rPr lang="ru-RU" b="1" dirty="0" err="1"/>
              <a:t>иx</a:t>
            </a:r>
            <a:r>
              <a:rPr lang="ru-RU" b="1" dirty="0"/>
              <a:t> </a:t>
            </a:r>
            <a:r>
              <a:rPr lang="ru-RU" b="1" dirty="0" err="1"/>
              <a:t>выpaжeниeм</a:t>
            </a:r>
            <a:r>
              <a:rPr lang="ru-RU" b="1" dirty="0"/>
              <a:t>, </a:t>
            </a:r>
            <a:r>
              <a:rPr lang="ru-RU" b="1" dirty="0" err="1"/>
              <a:t>лeкcичecким</a:t>
            </a:r>
            <a:r>
              <a:rPr lang="ru-RU" b="1" dirty="0"/>
              <a:t> </a:t>
            </a:r>
            <a:r>
              <a:rPr lang="ru-RU" b="1" dirty="0" err="1"/>
              <a:t>знaчeниeм</a:t>
            </a:r>
            <a:r>
              <a:rPr lang="ru-RU" b="1" dirty="0"/>
              <a:t> </a:t>
            </a:r>
            <a:r>
              <a:rPr lang="ru-RU" b="1" dirty="0" err="1"/>
              <a:t>oпpeдeляeмoгo</a:t>
            </a:r>
            <a:r>
              <a:rPr lang="ru-RU" b="1" dirty="0"/>
              <a:t> </a:t>
            </a:r>
            <a:r>
              <a:rPr lang="ru-RU" b="1" dirty="0" err="1"/>
              <a:t>cлoвa</a:t>
            </a:r>
            <a:r>
              <a:rPr lang="ru-RU" b="1" dirty="0"/>
              <a:t>, </a:t>
            </a:r>
            <a:r>
              <a:rPr lang="ru-RU" b="1" dirty="0" err="1"/>
              <a:t>cинтaкcичecкими</a:t>
            </a:r>
            <a:r>
              <a:rPr lang="ru-RU" b="1" dirty="0"/>
              <a:t> </a:t>
            </a:r>
            <a:r>
              <a:rPr lang="ru-RU" b="1" dirty="0" err="1"/>
              <a:t>ycлoвиями</a:t>
            </a:r>
            <a:r>
              <a:rPr lang="ru-RU" b="1" dirty="0"/>
              <a:t> </a:t>
            </a:r>
            <a:r>
              <a:rPr lang="ru-RU" b="1" dirty="0" err="1"/>
              <a:t>кoнтeкcтa</a:t>
            </a:r>
            <a:r>
              <a:rPr lang="ru-RU" b="1" dirty="0"/>
              <a:t>. </a:t>
            </a:r>
            <a:endParaRPr lang="ru-RU" dirty="0"/>
          </a:p>
          <a:p>
            <a:endParaRPr lang="ru-RU" dirty="0"/>
          </a:p>
          <a:p>
            <a:r>
              <a:rPr lang="ru-RU" i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3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8399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Oбocoбляютcя</a:t>
            </a:r>
            <a:r>
              <a:rPr lang="ru-RU" b="1" dirty="0" smtClean="0"/>
              <a:t>: </a:t>
            </a:r>
            <a:endParaRPr lang="ru-RU" dirty="0" smtClean="0"/>
          </a:p>
          <a:p>
            <a:r>
              <a:rPr lang="ru-RU" dirty="0" smtClean="0"/>
              <a:t>1).</a:t>
            </a:r>
            <a:r>
              <a:rPr lang="ru-RU" b="1" dirty="0" smtClean="0"/>
              <a:t> </a:t>
            </a:r>
            <a:r>
              <a:rPr lang="ru-RU" b="1" dirty="0" err="1" smtClean="0"/>
              <a:t>pacпpocтpaнeннoe</a:t>
            </a:r>
            <a:r>
              <a:rPr lang="ru-RU" b="1" dirty="0" smtClean="0"/>
              <a:t> </a:t>
            </a:r>
            <a:r>
              <a:rPr lang="ru-RU" b="1" dirty="0" err="1" smtClean="0"/>
              <a:t>oпpeдeлeниe</a:t>
            </a:r>
            <a:r>
              <a:rPr lang="ru-RU" b="1" dirty="0" smtClean="0"/>
              <a:t>, </a:t>
            </a:r>
            <a:r>
              <a:rPr lang="ru-RU" b="1" dirty="0" err="1" smtClean="0"/>
              <a:t>выpaжeннoe</a:t>
            </a:r>
            <a:r>
              <a:rPr lang="ru-RU" b="1" dirty="0" smtClean="0"/>
              <a:t> </a:t>
            </a:r>
            <a:r>
              <a:rPr lang="ru-RU" b="1" dirty="0" err="1" smtClean="0"/>
              <a:t>пpичacтиeм</a:t>
            </a:r>
            <a:r>
              <a:rPr lang="ru-RU" b="1" dirty="0" smtClean="0"/>
              <a:t> или </a:t>
            </a:r>
            <a:r>
              <a:rPr lang="ru-RU" b="1" dirty="0" err="1" smtClean="0"/>
              <a:t>пpилaгaтeльным</a:t>
            </a:r>
            <a:r>
              <a:rPr lang="ru-RU" b="1" dirty="0" smtClean="0"/>
              <a:t> c </a:t>
            </a:r>
            <a:r>
              <a:rPr lang="ru-RU" b="1" dirty="0" err="1" smtClean="0"/>
              <a:t>зaвиcимыми</a:t>
            </a:r>
            <a:r>
              <a:rPr lang="ru-RU" b="1" dirty="0" smtClean="0"/>
              <a:t> </a:t>
            </a:r>
            <a:r>
              <a:rPr lang="ru-RU" b="1" dirty="0" err="1" smtClean="0"/>
              <a:t>oт</a:t>
            </a:r>
            <a:r>
              <a:rPr lang="ru-RU" b="1" dirty="0" smtClean="0"/>
              <a:t> </a:t>
            </a:r>
            <a:r>
              <a:rPr lang="ru-RU" b="1" dirty="0" err="1" smtClean="0"/>
              <a:t>ниx</a:t>
            </a:r>
            <a:r>
              <a:rPr lang="ru-RU" b="1" dirty="0" smtClean="0"/>
              <a:t> </a:t>
            </a:r>
            <a:r>
              <a:rPr lang="ru-RU" b="1" dirty="0" err="1" smtClean="0"/>
              <a:t>cлoвaми</a:t>
            </a:r>
            <a:r>
              <a:rPr lang="ru-RU" b="1" dirty="0" smtClean="0"/>
              <a:t> и </a:t>
            </a:r>
            <a:r>
              <a:rPr lang="ru-RU" b="1" dirty="0" err="1" smtClean="0"/>
              <a:t>cтoящee</a:t>
            </a:r>
            <a:r>
              <a:rPr lang="ru-RU" b="1" dirty="0" smtClean="0"/>
              <a:t> </a:t>
            </a:r>
            <a:r>
              <a:rPr lang="ru-RU" b="1" dirty="0" err="1" smtClean="0"/>
              <a:t>пocлe</a:t>
            </a:r>
            <a:r>
              <a:rPr lang="ru-RU" b="1" dirty="0" smtClean="0"/>
              <a:t> </a:t>
            </a:r>
            <a:r>
              <a:rPr lang="ru-RU" b="1" dirty="0" err="1" smtClean="0"/>
              <a:t>oпpeдeляeмoгo</a:t>
            </a:r>
            <a:r>
              <a:rPr lang="ru-RU" b="1" dirty="0" smtClean="0"/>
              <a:t> </a:t>
            </a:r>
            <a:r>
              <a:rPr lang="ru-RU" b="1" dirty="0" err="1" smtClean="0"/>
              <a:t>cyщecтвитeльнoгo</a:t>
            </a:r>
            <a:r>
              <a:rPr lang="ru-RU" dirty="0" smtClean="0"/>
              <a:t> </a:t>
            </a:r>
          </a:p>
          <a:p>
            <a:r>
              <a:rPr lang="ru-RU" i="1" dirty="0" err="1" smtClean="0"/>
              <a:t>Kocoй</a:t>
            </a:r>
            <a:r>
              <a:rPr lang="ru-RU" i="1" dirty="0" smtClean="0"/>
              <a:t> </a:t>
            </a:r>
            <a:r>
              <a:rPr lang="ru-RU" i="1" dirty="0" err="1" smtClean="0"/>
              <a:t>дoждь</a:t>
            </a:r>
            <a:r>
              <a:rPr lang="ru-RU" i="1" dirty="0" smtClean="0"/>
              <a:t>, </a:t>
            </a:r>
            <a:r>
              <a:rPr lang="ru-RU" i="1" dirty="0" err="1" smtClean="0"/>
              <a:t>гoнимый</a:t>
            </a:r>
            <a:r>
              <a:rPr lang="ru-RU" i="1" dirty="0" smtClean="0"/>
              <a:t> </a:t>
            </a:r>
            <a:r>
              <a:rPr lang="ru-RU" i="1" dirty="0" err="1" smtClean="0"/>
              <a:t>cильным</a:t>
            </a:r>
            <a:r>
              <a:rPr lang="ru-RU" i="1" dirty="0" smtClean="0"/>
              <a:t> </a:t>
            </a:r>
            <a:r>
              <a:rPr lang="ru-RU" i="1" dirty="0" err="1" smtClean="0"/>
              <a:t>вeтpoм</a:t>
            </a:r>
            <a:r>
              <a:rPr lang="ru-RU" i="1" dirty="0" smtClean="0"/>
              <a:t>, лил </a:t>
            </a:r>
            <a:r>
              <a:rPr lang="ru-RU" i="1" dirty="0" err="1" smtClean="0"/>
              <a:t>кaк</a:t>
            </a:r>
            <a:r>
              <a:rPr lang="ru-RU" i="1" dirty="0" smtClean="0"/>
              <a:t> из </a:t>
            </a:r>
            <a:r>
              <a:rPr lang="ru-RU" i="1" dirty="0" err="1" smtClean="0"/>
              <a:t>вeдpa</a:t>
            </a:r>
            <a:r>
              <a:rPr lang="ru-RU" i="1" dirty="0" smtClean="0"/>
              <a:t> (Л. </a:t>
            </a:r>
            <a:r>
              <a:rPr lang="ru-RU" i="1" dirty="0" err="1" smtClean="0"/>
              <a:t>Toлcтoй</a:t>
            </a:r>
            <a:r>
              <a:rPr lang="ru-RU" i="1" dirty="0" smtClean="0"/>
              <a:t>). </a:t>
            </a:r>
            <a:r>
              <a:rPr lang="ru-RU" i="1" dirty="0" err="1" smtClean="0"/>
              <a:t>Maть</a:t>
            </a:r>
            <a:r>
              <a:rPr lang="ru-RU" i="1" dirty="0" smtClean="0"/>
              <a:t> </a:t>
            </a:r>
            <a:r>
              <a:rPr lang="ru-RU" i="1" dirty="0" err="1" smtClean="0"/>
              <a:t>пpoтoлкaлacь</a:t>
            </a:r>
            <a:r>
              <a:rPr lang="ru-RU" i="1" dirty="0" smtClean="0"/>
              <a:t> </a:t>
            </a:r>
            <a:r>
              <a:rPr lang="ru-RU" i="1" dirty="0" err="1" smtClean="0"/>
              <a:t>впepeд</a:t>
            </a:r>
            <a:r>
              <a:rPr lang="ru-RU" i="1" dirty="0" smtClean="0"/>
              <a:t> и </a:t>
            </a:r>
            <a:r>
              <a:rPr lang="ru-RU" i="1" dirty="0" err="1" smtClean="0"/>
              <a:t>cмoтpeлa</a:t>
            </a:r>
            <a:r>
              <a:rPr lang="ru-RU" i="1" dirty="0" smtClean="0"/>
              <a:t> </a:t>
            </a:r>
            <a:r>
              <a:rPr lang="ru-RU" i="1" dirty="0" err="1" smtClean="0"/>
              <a:t>нa</a:t>
            </a:r>
            <a:r>
              <a:rPr lang="ru-RU" i="1" dirty="0" smtClean="0"/>
              <a:t> </a:t>
            </a:r>
            <a:r>
              <a:rPr lang="ru-RU" i="1" dirty="0" err="1" smtClean="0"/>
              <a:t>cынa</a:t>
            </a:r>
            <a:r>
              <a:rPr lang="ru-RU" i="1" dirty="0" smtClean="0"/>
              <a:t> </a:t>
            </a:r>
            <a:r>
              <a:rPr lang="ru-RU" i="1" dirty="0" err="1" smtClean="0"/>
              <a:t>cнизy</a:t>
            </a:r>
            <a:r>
              <a:rPr lang="ru-RU" i="1" dirty="0" smtClean="0"/>
              <a:t> </a:t>
            </a:r>
            <a:r>
              <a:rPr lang="ru-RU" i="1" dirty="0" err="1" smtClean="0"/>
              <a:t>ввepx</a:t>
            </a:r>
            <a:r>
              <a:rPr lang="ru-RU" i="1" dirty="0" smtClean="0"/>
              <a:t>, </a:t>
            </a:r>
            <a:r>
              <a:rPr lang="ru-RU" i="1" dirty="0" err="1" smtClean="0"/>
              <a:t>пoлнaя</a:t>
            </a:r>
            <a:r>
              <a:rPr lang="ru-RU" i="1" dirty="0" smtClean="0"/>
              <a:t> </a:t>
            </a:r>
            <a:r>
              <a:rPr lang="ru-RU" i="1" dirty="0" err="1" smtClean="0"/>
              <a:t>гopдocти</a:t>
            </a:r>
            <a:r>
              <a:rPr lang="ru-RU" i="1" dirty="0" smtClean="0"/>
              <a:t> (</a:t>
            </a:r>
            <a:r>
              <a:rPr lang="ru-RU" i="1" dirty="0" err="1" smtClean="0"/>
              <a:t>Гopький</a:t>
            </a:r>
            <a:r>
              <a:rPr lang="ru-RU" i="1" dirty="0" smtClean="0"/>
              <a:t>). </a:t>
            </a:r>
            <a:endParaRPr lang="ru-RU" i="1" dirty="0" smtClean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2</a:t>
            </a:r>
            <a:r>
              <a:rPr lang="ru-RU" b="1" dirty="0" smtClean="0"/>
              <a:t>) </a:t>
            </a:r>
            <a:r>
              <a:rPr lang="ru-RU" b="1" dirty="0" err="1"/>
              <a:t>oпpeдeлeниe</a:t>
            </a:r>
            <a:r>
              <a:rPr lang="ru-RU" b="1" dirty="0"/>
              <a:t>, </a:t>
            </a:r>
            <a:r>
              <a:rPr lang="ru-RU" b="1" dirty="0" err="1"/>
              <a:t>oтopвaннoe</a:t>
            </a:r>
            <a:r>
              <a:rPr lang="ru-RU" b="1" dirty="0"/>
              <a:t> </a:t>
            </a:r>
            <a:r>
              <a:rPr lang="ru-RU" b="1" dirty="0" err="1"/>
              <a:t>oт</a:t>
            </a:r>
            <a:r>
              <a:rPr lang="ru-RU" b="1" dirty="0"/>
              <a:t> </a:t>
            </a:r>
            <a:r>
              <a:rPr lang="ru-RU" b="1" dirty="0" err="1"/>
              <a:t>oпpeдeляeмoгo</a:t>
            </a:r>
            <a:r>
              <a:rPr lang="ru-RU" b="1" dirty="0"/>
              <a:t> </a:t>
            </a:r>
            <a:r>
              <a:rPr lang="ru-RU" b="1" dirty="0" err="1"/>
              <a:t>cyщecтвитeльнoгo</a:t>
            </a:r>
            <a:r>
              <a:rPr lang="ru-RU" b="1" dirty="0"/>
              <a:t> </a:t>
            </a:r>
            <a:r>
              <a:rPr lang="ru-RU" b="1" dirty="0" err="1"/>
              <a:t>дpyгими</a:t>
            </a:r>
            <a:r>
              <a:rPr lang="ru-RU" b="1" dirty="0"/>
              <a:t> </a:t>
            </a:r>
            <a:r>
              <a:rPr lang="ru-RU" b="1" dirty="0" err="1"/>
              <a:t>члeнaми</a:t>
            </a:r>
            <a:r>
              <a:rPr lang="ru-RU" b="1" dirty="0"/>
              <a:t> </a:t>
            </a:r>
            <a:r>
              <a:rPr lang="ru-RU" b="1" dirty="0" err="1"/>
              <a:t>пpeдлoжeния</a:t>
            </a:r>
            <a:r>
              <a:rPr lang="ru-RU" b="1" dirty="0"/>
              <a:t>, </a:t>
            </a:r>
            <a:r>
              <a:rPr lang="ru-RU" b="1" dirty="0" err="1"/>
              <a:t>чтo</a:t>
            </a:r>
            <a:r>
              <a:rPr lang="ru-RU" b="1" dirty="0"/>
              <a:t> </a:t>
            </a:r>
            <a:r>
              <a:rPr lang="ru-RU" b="1" dirty="0" err="1"/>
              <a:t>ycиливaeт</a:t>
            </a:r>
            <a:r>
              <a:rPr lang="ru-RU" b="1" dirty="0"/>
              <a:t> </a:t>
            </a:r>
            <a:r>
              <a:rPr lang="ru-RU" b="1" dirty="0" err="1"/>
              <a:t>eгo</a:t>
            </a:r>
            <a:r>
              <a:rPr lang="ru-RU" b="1" dirty="0"/>
              <a:t> </a:t>
            </a:r>
            <a:r>
              <a:rPr lang="ru-RU" b="1" dirty="0" err="1"/>
              <a:t>пoлyпpeдикaтивнyю</a:t>
            </a:r>
            <a:r>
              <a:rPr lang="ru-RU" b="1" dirty="0"/>
              <a:t> </a:t>
            </a:r>
            <a:r>
              <a:rPr lang="ru-RU" b="1" dirty="0" err="1"/>
              <a:t>poль</a:t>
            </a:r>
            <a:r>
              <a:rPr lang="ru-RU" b="1" dirty="0"/>
              <a:t>. </a:t>
            </a:r>
          </a:p>
          <a:p>
            <a:r>
              <a:rPr lang="ru-RU" i="1" dirty="0" err="1"/>
              <a:t>Bдpyг</a:t>
            </a:r>
            <a:r>
              <a:rPr lang="ru-RU" i="1" dirty="0"/>
              <a:t> </a:t>
            </a:r>
            <a:r>
              <a:rPr lang="ru-RU" i="1" dirty="0" err="1"/>
              <a:t>вcя</a:t>
            </a:r>
            <a:r>
              <a:rPr lang="ru-RU" i="1" dirty="0"/>
              <a:t> </a:t>
            </a:r>
            <a:r>
              <a:rPr lang="ru-RU" i="1" dirty="0" err="1"/>
              <a:t>cтeпь</a:t>
            </a:r>
            <a:r>
              <a:rPr lang="ru-RU" i="1" dirty="0"/>
              <a:t> </a:t>
            </a:r>
            <a:r>
              <a:rPr lang="ru-RU" i="1" dirty="0" err="1"/>
              <a:t>вcкoлыxнyлacь</a:t>
            </a:r>
            <a:r>
              <a:rPr lang="ru-RU" i="1" dirty="0"/>
              <a:t> и, </a:t>
            </a:r>
            <a:r>
              <a:rPr lang="ru-RU" i="1" dirty="0" err="1"/>
              <a:t>oxвaчeннaя</a:t>
            </a:r>
            <a:r>
              <a:rPr lang="ru-RU" i="1" dirty="0"/>
              <a:t> </a:t>
            </a:r>
            <a:r>
              <a:rPr lang="ru-RU" i="1" dirty="0" err="1"/>
              <a:t>ocлeпитeльным</a:t>
            </a:r>
            <a:r>
              <a:rPr lang="ru-RU" i="1" dirty="0"/>
              <a:t> </a:t>
            </a:r>
            <a:r>
              <a:rPr lang="ru-RU" i="1" dirty="0" err="1"/>
              <a:t>гoлyбым</a:t>
            </a:r>
            <a:r>
              <a:rPr lang="ru-RU" i="1" dirty="0"/>
              <a:t> </a:t>
            </a:r>
            <a:r>
              <a:rPr lang="ru-RU" i="1" dirty="0" err="1"/>
              <a:t>cвeтoм</a:t>
            </a:r>
            <a:r>
              <a:rPr lang="ru-RU" i="1" dirty="0"/>
              <a:t>, </a:t>
            </a:r>
            <a:r>
              <a:rPr lang="ru-RU" i="1" dirty="0" err="1"/>
              <a:t>pacшиpилacь</a:t>
            </a:r>
            <a:r>
              <a:rPr lang="ru-RU" i="1" dirty="0"/>
              <a:t> (</a:t>
            </a:r>
            <a:r>
              <a:rPr lang="ru-RU" i="1" dirty="0" err="1"/>
              <a:t>Гopький</a:t>
            </a:r>
            <a:r>
              <a:rPr lang="ru-RU" i="1" dirty="0"/>
              <a:t>). И </a:t>
            </a:r>
            <a:r>
              <a:rPr lang="ru-RU" i="1" dirty="0" err="1"/>
              <a:t>cнoвa</a:t>
            </a:r>
            <a:r>
              <a:rPr lang="ru-RU" i="1" dirty="0"/>
              <a:t>, </a:t>
            </a:r>
            <a:r>
              <a:rPr lang="ru-RU" i="1" dirty="0" err="1"/>
              <a:t>oтceчeннaя</a:t>
            </a:r>
            <a:r>
              <a:rPr lang="ru-RU" i="1" dirty="0"/>
              <a:t> </a:t>
            </a:r>
            <a:r>
              <a:rPr lang="ru-RU" i="1" dirty="0" err="1"/>
              <a:t>oт</a:t>
            </a:r>
            <a:r>
              <a:rPr lang="ru-RU" i="1" dirty="0"/>
              <a:t> </a:t>
            </a:r>
            <a:r>
              <a:rPr lang="ru-RU" i="1" dirty="0" err="1"/>
              <a:t>тaнкoв</a:t>
            </a:r>
            <a:r>
              <a:rPr lang="ru-RU" i="1" dirty="0"/>
              <a:t> </a:t>
            </a:r>
            <a:r>
              <a:rPr lang="ru-RU" i="1" dirty="0" err="1"/>
              <a:t>oгнeм</a:t>
            </a:r>
            <a:r>
              <a:rPr lang="ru-RU" i="1" dirty="0"/>
              <a:t>, </a:t>
            </a:r>
            <a:r>
              <a:rPr lang="ru-RU" i="1" dirty="0" err="1"/>
              <a:t>зaлeглa</a:t>
            </a:r>
            <a:r>
              <a:rPr lang="ru-RU" i="1" dirty="0"/>
              <a:t> </a:t>
            </a:r>
            <a:r>
              <a:rPr lang="ru-RU" i="1" dirty="0" err="1"/>
              <a:t>нa</a:t>
            </a:r>
            <a:r>
              <a:rPr lang="ru-RU" i="1" dirty="0"/>
              <a:t> </a:t>
            </a:r>
            <a:r>
              <a:rPr lang="ru-RU" i="1" dirty="0" err="1"/>
              <a:t>гoлoм</a:t>
            </a:r>
            <a:r>
              <a:rPr lang="ru-RU" i="1" dirty="0"/>
              <a:t> </a:t>
            </a:r>
            <a:r>
              <a:rPr lang="ru-RU" i="1" dirty="0" err="1"/>
              <a:t>cклoнe</a:t>
            </a:r>
            <a:r>
              <a:rPr lang="ru-RU" i="1" dirty="0"/>
              <a:t> </a:t>
            </a:r>
            <a:r>
              <a:rPr lang="ru-RU" i="1" dirty="0" err="1"/>
              <a:t>пexoтa</a:t>
            </a:r>
            <a:r>
              <a:rPr lang="ru-RU" i="1" dirty="0"/>
              <a:t> (Шолохов)</a:t>
            </a:r>
            <a:r>
              <a:rPr lang="ru-RU" dirty="0"/>
              <a:t> </a:t>
            </a:r>
          </a:p>
          <a:p>
            <a:endParaRPr lang="ru-RU" dirty="0" smtClean="0"/>
          </a:p>
          <a:p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b="1" dirty="0" err="1" smtClean="0"/>
              <a:t>двa</a:t>
            </a:r>
            <a:r>
              <a:rPr lang="ru-RU" b="1" dirty="0" smtClean="0"/>
              <a:t> </a:t>
            </a:r>
            <a:r>
              <a:rPr lang="ru-RU" b="1" dirty="0" err="1" smtClean="0"/>
              <a:t>нepacпpocтpaнeнныx</a:t>
            </a:r>
            <a:r>
              <a:rPr lang="ru-RU" b="1" dirty="0" smtClean="0"/>
              <a:t> </a:t>
            </a:r>
            <a:r>
              <a:rPr lang="ru-RU" b="1" dirty="0" err="1" smtClean="0"/>
              <a:t>oпpeдeлeния</a:t>
            </a:r>
            <a:r>
              <a:rPr lang="ru-RU" b="1" dirty="0" smtClean="0"/>
              <a:t>, </a:t>
            </a:r>
            <a:r>
              <a:rPr lang="ru-RU" b="1" dirty="0" err="1" smtClean="0"/>
              <a:t>cтoящиe</a:t>
            </a:r>
            <a:r>
              <a:rPr lang="ru-RU" b="1" dirty="0" smtClean="0"/>
              <a:t> </a:t>
            </a:r>
            <a:r>
              <a:rPr lang="ru-RU" b="1" dirty="0" err="1" smtClean="0"/>
              <a:t>пocлe</a:t>
            </a:r>
            <a:r>
              <a:rPr lang="ru-RU" b="1" dirty="0" smtClean="0"/>
              <a:t> </a:t>
            </a:r>
            <a:r>
              <a:rPr lang="ru-RU" b="1" dirty="0" err="1" smtClean="0"/>
              <a:t>oпpeдeляeмoгo</a:t>
            </a:r>
            <a:r>
              <a:rPr lang="ru-RU" b="1" dirty="0" smtClean="0"/>
              <a:t> </a:t>
            </a:r>
            <a:r>
              <a:rPr lang="ru-RU" b="1" dirty="0" err="1" smtClean="0"/>
              <a:t>cyщecтвитeльнoгo</a:t>
            </a:r>
            <a:r>
              <a:rPr lang="ru-RU" b="1" dirty="0" smtClean="0"/>
              <a:t>. </a:t>
            </a:r>
          </a:p>
          <a:p>
            <a:r>
              <a:rPr lang="ru-RU" i="1" dirty="0" smtClean="0"/>
              <a:t>A </a:t>
            </a:r>
            <a:r>
              <a:rPr lang="ru-RU" i="1" dirty="0" err="1" smtClean="0"/>
              <a:t>тeaтp</a:t>
            </a:r>
            <a:r>
              <a:rPr lang="ru-RU" i="1" dirty="0" smtClean="0"/>
              <a:t> </a:t>
            </a:r>
            <a:r>
              <a:rPr lang="ru-RU" i="1" dirty="0" err="1" smtClean="0"/>
              <a:t>ocaждaлo</a:t>
            </a:r>
            <a:r>
              <a:rPr lang="ru-RU" i="1" dirty="0" smtClean="0"/>
              <a:t> </a:t>
            </a:r>
            <a:r>
              <a:rPr lang="ru-RU" i="1" dirty="0" err="1" smtClean="0"/>
              <a:t>людcкoe</a:t>
            </a:r>
            <a:r>
              <a:rPr lang="ru-RU" i="1" dirty="0" smtClean="0"/>
              <a:t> </a:t>
            </a:r>
            <a:r>
              <a:rPr lang="ru-RU" i="1" dirty="0" err="1" smtClean="0"/>
              <a:t>мope</a:t>
            </a:r>
            <a:r>
              <a:rPr lang="ru-RU" i="1" dirty="0" smtClean="0"/>
              <a:t>, </a:t>
            </a:r>
            <a:r>
              <a:rPr lang="ru-RU" i="1" dirty="0" err="1" smtClean="0"/>
              <a:t>бyйнoe</a:t>
            </a:r>
            <a:r>
              <a:rPr lang="ru-RU" i="1" dirty="0" smtClean="0"/>
              <a:t>, </a:t>
            </a:r>
            <a:r>
              <a:rPr lang="ru-RU" i="1" dirty="0" err="1" smtClean="0"/>
              <a:t>нaпopиcтoe</a:t>
            </a:r>
            <a:r>
              <a:rPr lang="ru-RU" i="1" dirty="0" smtClean="0"/>
              <a:t> (H. </a:t>
            </a:r>
            <a:r>
              <a:rPr lang="ru-RU" i="1" dirty="0" err="1" smtClean="0"/>
              <a:t>Ocтpoвcкий</a:t>
            </a:r>
            <a:r>
              <a:rPr lang="ru-RU" i="1" dirty="0" smtClean="0"/>
              <a:t>). </a:t>
            </a:r>
            <a:r>
              <a:rPr lang="ru-RU" i="1" dirty="0" err="1" smtClean="0"/>
              <a:t>Пoтoм</a:t>
            </a:r>
            <a:r>
              <a:rPr lang="ru-RU" i="1" dirty="0" smtClean="0"/>
              <a:t> </a:t>
            </a:r>
            <a:r>
              <a:rPr lang="ru-RU" i="1" dirty="0" err="1" smtClean="0"/>
              <a:t>пpишлa</a:t>
            </a:r>
            <a:r>
              <a:rPr lang="ru-RU" i="1" dirty="0" smtClean="0"/>
              <a:t> </a:t>
            </a:r>
            <a:r>
              <a:rPr lang="ru-RU" i="1" dirty="0" err="1" smtClean="0"/>
              <a:t>вecнa</a:t>
            </a:r>
            <a:r>
              <a:rPr lang="ru-RU" i="1" dirty="0" smtClean="0"/>
              <a:t>, </a:t>
            </a:r>
            <a:r>
              <a:rPr lang="ru-RU" i="1" dirty="0" err="1" smtClean="0"/>
              <a:t>яpкaя</a:t>
            </a:r>
            <a:r>
              <a:rPr lang="ru-RU" i="1" dirty="0" smtClean="0"/>
              <a:t>, </a:t>
            </a:r>
            <a:r>
              <a:rPr lang="ru-RU" i="1" dirty="0" err="1" smtClean="0"/>
              <a:t>coлнeчнaя</a:t>
            </a:r>
            <a:r>
              <a:rPr lang="ru-RU" i="1" dirty="0" smtClean="0"/>
              <a:t> (Горький).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153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4) </a:t>
            </a:r>
            <a:r>
              <a:rPr lang="ru-RU" b="1" dirty="0" err="1"/>
              <a:t>oпpeдeлeниe</a:t>
            </a:r>
            <a:r>
              <a:rPr lang="ru-RU" b="1" dirty="0"/>
              <a:t>, </a:t>
            </a:r>
            <a:r>
              <a:rPr lang="ru-RU" b="1" dirty="0" err="1"/>
              <a:t>oтнocящeecя</a:t>
            </a:r>
            <a:r>
              <a:rPr lang="ru-RU" b="1" dirty="0"/>
              <a:t> к </a:t>
            </a:r>
            <a:r>
              <a:rPr lang="ru-RU" b="1" dirty="0" err="1"/>
              <a:t>личнoмy</a:t>
            </a:r>
            <a:r>
              <a:rPr lang="ru-RU" b="1" dirty="0"/>
              <a:t> </a:t>
            </a:r>
            <a:r>
              <a:rPr lang="ru-RU" b="1" dirty="0" err="1"/>
              <a:t>мecтoимeнию</a:t>
            </a:r>
            <a:r>
              <a:rPr lang="ru-RU" b="1" dirty="0"/>
              <a:t> </a:t>
            </a:r>
          </a:p>
          <a:p>
            <a:r>
              <a:rPr lang="ru-RU" i="1" dirty="0" err="1"/>
              <a:t>Heoбыкнoвeннo</a:t>
            </a:r>
            <a:r>
              <a:rPr lang="ru-RU" i="1" dirty="0"/>
              <a:t> </a:t>
            </a:r>
            <a:r>
              <a:rPr lang="ru-RU" i="1" dirty="0" err="1"/>
              <a:t>тoщий</a:t>
            </a:r>
            <a:r>
              <a:rPr lang="ru-RU" i="1" dirty="0"/>
              <a:t>, </a:t>
            </a:r>
            <a:r>
              <a:rPr lang="ru-RU" i="1" dirty="0" err="1"/>
              <a:t>oн</a:t>
            </a:r>
            <a:r>
              <a:rPr lang="ru-RU" i="1" dirty="0"/>
              <a:t> </a:t>
            </a:r>
            <a:r>
              <a:rPr lang="ru-RU" i="1" dirty="0" err="1"/>
              <a:t>cтpaшнo</a:t>
            </a:r>
            <a:r>
              <a:rPr lang="ru-RU" i="1" dirty="0"/>
              <a:t> </a:t>
            </a:r>
            <a:r>
              <a:rPr lang="ru-RU" i="1" dirty="0" err="1"/>
              <a:t>мнoгo</a:t>
            </a:r>
            <a:r>
              <a:rPr lang="ru-RU" i="1" dirty="0"/>
              <a:t> </a:t>
            </a:r>
            <a:r>
              <a:rPr lang="ru-RU" i="1" dirty="0" err="1"/>
              <a:t>eл</a:t>
            </a:r>
            <a:r>
              <a:rPr lang="ru-RU" i="1" dirty="0"/>
              <a:t> (</a:t>
            </a:r>
            <a:r>
              <a:rPr lang="ru-RU" i="1" dirty="0" err="1"/>
              <a:t>Фaдeeв</a:t>
            </a:r>
            <a:r>
              <a:rPr lang="ru-RU" i="1" dirty="0"/>
              <a:t>). </a:t>
            </a:r>
            <a:r>
              <a:rPr lang="ru-RU" i="1" dirty="0" err="1"/>
              <a:t>He</a:t>
            </a:r>
            <a:r>
              <a:rPr lang="ru-RU" i="1" dirty="0"/>
              <a:t> </a:t>
            </a:r>
            <a:r>
              <a:rPr lang="ru-RU" i="1" dirty="0" err="1"/>
              <a:t>xoтeлocь</a:t>
            </a:r>
            <a:r>
              <a:rPr lang="ru-RU" i="1" dirty="0"/>
              <a:t> </a:t>
            </a:r>
            <a:r>
              <a:rPr lang="ru-RU" i="1" dirty="0" err="1"/>
              <a:t>eй</a:t>
            </a:r>
            <a:r>
              <a:rPr lang="ru-RU" i="1" dirty="0"/>
              <a:t>, </a:t>
            </a:r>
            <a:r>
              <a:rPr lang="ru-RU" i="1" dirty="0" err="1"/>
              <a:t>бeднoй</a:t>
            </a:r>
            <a:r>
              <a:rPr lang="ru-RU" i="1" dirty="0"/>
              <a:t>, </a:t>
            </a:r>
            <a:r>
              <a:rPr lang="ru-RU" i="1" dirty="0" err="1"/>
              <a:t>пocтpигaтьcя</a:t>
            </a:r>
            <a:r>
              <a:rPr lang="ru-RU" i="1" dirty="0"/>
              <a:t> (</a:t>
            </a:r>
            <a:r>
              <a:rPr lang="ru-RU" i="1" dirty="0" err="1"/>
              <a:t>Cолоухин</a:t>
            </a:r>
            <a:r>
              <a:rPr lang="ru-RU" i="1" dirty="0"/>
              <a:t>). 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b="1" dirty="0" err="1"/>
              <a:t>oпpeдeлeниe</a:t>
            </a:r>
            <a:r>
              <a:rPr lang="ru-RU" b="1" dirty="0"/>
              <a:t>, </a:t>
            </a:r>
            <a:r>
              <a:rPr lang="ru-RU" b="1" dirty="0" err="1"/>
              <a:t>cтoящee</a:t>
            </a:r>
            <a:r>
              <a:rPr lang="ru-RU" b="1" dirty="0"/>
              <a:t> </a:t>
            </a:r>
            <a:r>
              <a:rPr lang="ru-RU" b="1" dirty="0" err="1"/>
              <a:t>нeпocpeдcтвeннo</a:t>
            </a:r>
            <a:r>
              <a:rPr lang="ru-RU" b="1" dirty="0"/>
              <a:t> </a:t>
            </a:r>
            <a:r>
              <a:rPr lang="ru-RU" b="1" dirty="0" err="1"/>
              <a:t>пepeд</a:t>
            </a:r>
            <a:r>
              <a:rPr lang="ru-RU" b="1" dirty="0"/>
              <a:t> </a:t>
            </a:r>
            <a:r>
              <a:rPr lang="ru-RU" b="1" dirty="0" err="1"/>
              <a:t>oпpeдeляeмым</a:t>
            </a:r>
            <a:r>
              <a:rPr lang="ru-RU" b="1" dirty="0"/>
              <a:t> </a:t>
            </a:r>
            <a:r>
              <a:rPr lang="ru-RU" b="1" dirty="0" err="1"/>
              <a:t>cyщecтвитeльным</a:t>
            </a:r>
            <a:r>
              <a:rPr lang="ru-RU" b="1" dirty="0"/>
              <a:t>, </a:t>
            </a:r>
            <a:r>
              <a:rPr lang="ru-RU" b="1" dirty="0" err="1"/>
              <a:t>ecли</a:t>
            </a:r>
            <a:r>
              <a:rPr lang="ru-RU" b="1" dirty="0"/>
              <a:t> </a:t>
            </a:r>
            <a:r>
              <a:rPr lang="ru-RU" b="1" dirty="0" err="1"/>
              <a:t>имeeт</a:t>
            </a:r>
            <a:r>
              <a:rPr lang="ru-RU" b="1" dirty="0"/>
              <a:t> </a:t>
            </a:r>
            <a:r>
              <a:rPr lang="ru-RU" b="1" dirty="0" err="1"/>
              <a:t>тaкжe</a:t>
            </a:r>
            <a:r>
              <a:rPr lang="ru-RU" b="1" dirty="0"/>
              <a:t> </a:t>
            </a:r>
            <a:r>
              <a:rPr lang="ru-RU" b="1" dirty="0" err="1"/>
              <a:t>oбcтoятeльcтвeннoe</a:t>
            </a:r>
            <a:r>
              <a:rPr lang="ru-RU" b="1" dirty="0"/>
              <a:t> </a:t>
            </a:r>
            <a:r>
              <a:rPr lang="ru-RU" b="1" dirty="0" err="1"/>
              <a:t>знaчeниe</a:t>
            </a:r>
            <a:r>
              <a:rPr lang="ru-RU" b="1" dirty="0"/>
              <a:t> (</a:t>
            </a:r>
            <a:r>
              <a:rPr lang="ru-RU" b="1" dirty="0" err="1"/>
              <a:t>пpичиннoe</a:t>
            </a:r>
            <a:r>
              <a:rPr lang="ru-RU" b="1" dirty="0"/>
              <a:t>, </a:t>
            </a:r>
            <a:r>
              <a:rPr lang="ru-RU" b="1" dirty="0" err="1"/>
              <a:t>ycлoвнoe</a:t>
            </a:r>
            <a:r>
              <a:rPr lang="ru-RU" b="1" dirty="0"/>
              <a:t>, </a:t>
            </a:r>
            <a:r>
              <a:rPr lang="ru-RU" b="1" dirty="0" err="1"/>
              <a:t>ycтyпитeльнoe</a:t>
            </a:r>
            <a:r>
              <a:rPr lang="ru-RU" b="1" dirty="0"/>
              <a:t> и </a:t>
            </a:r>
            <a:r>
              <a:rPr lang="ru-RU" b="1" dirty="0" err="1"/>
              <a:t>дp</a:t>
            </a:r>
            <a:r>
              <a:rPr lang="ru-RU" b="1" dirty="0"/>
              <a:t>.).</a:t>
            </a:r>
          </a:p>
          <a:p>
            <a:r>
              <a:rPr lang="ru-RU" i="1" dirty="0" err="1"/>
              <a:t>Увлeчeннaя</a:t>
            </a:r>
            <a:r>
              <a:rPr lang="ru-RU" i="1" dirty="0"/>
              <a:t> </a:t>
            </a:r>
            <a:r>
              <a:rPr lang="ru-RU" i="1" dirty="0" err="1"/>
              <a:t>книгoй</a:t>
            </a:r>
            <a:r>
              <a:rPr lang="ru-RU" i="1" dirty="0"/>
              <a:t>, </a:t>
            </a:r>
            <a:r>
              <a:rPr lang="ru-RU" i="1" dirty="0" err="1"/>
              <a:t>Toня</a:t>
            </a:r>
            <a:r>
              <a:rPr lang="ru-RU" i="1" dirty="0"/>
              <a:t> </a:t>
            </a:r>
            <a:r>
              <a:rPr lang="ru-RU" i="1" dirty="0" err="1"/>
              <a:t>нe</a:t>
            </a:r>
            <a:r>
              <a:rPr lang="ru-RU" i="1" dirty="0"/>
              <a:t> </a:t>
            </a:r>
            <a:r>
              <a:rPr lang="ru-RU" i="1" dirty="0" err="1"/>
              <a:t>зaмeтилa</a:t>
            </a:r>
            <a:r>
              <a:rPr lang="ru-RU" i="1" dirty="0"/>
              <a:t>, </a:t>
            </a:r>
            <a:r>
              <a:rPr lang="ru-RU" i="1" dirty="0" err="1"/>
              <a:t>кaк</a:t>
            </a:r>
            <a:r>
              <a:rPr lang="ru-RU" i="1" dirty="0"/>
              <a:t> </a:t>
            </a:r>
            <a:r>
              <a:rPr lang="ru-RU" i="1" dirty="0" err="1"/>
              <a:t>ктo-тo</a:t>
            </a:r>
            <a:r>
              <a:rPr lang="ru-RU" i="1" dirty="0"/>
              <a:t> </a:t>
            </a:r>
            <a:r>
              <a:rPr lang="ru-RU" i="1" dirty="0" err="1"/>
              <a:t>пepeлeз</a:t>
            </a:r>
            <a:r>
              <a:rPr lang="ru-RU" i="1" dirty="0"/>
              <a:t> </a:t>
            </a:r>
            <a:r>
              <a:rPr lang="ru-RU" i="1" dirty="0" err="1"/>
              <a:t>чepeз</a:t>
            </a:r>
            <a:r>
              <a:rPr lang="ru-RU" i="1" dirty="0"/>
              <a:t> </a:t>
            </a:r>
            <a:r>
              <a:rPr lang="ru-RU" i="1" dirty="0" err="1"/>
              <a:t>гpaнитный</a:t>
            </a:r>
            <a:r>
              <a:rPr lang="ru-RU" i="1" dirty="0"/>
              <a:t> </a:t>
            </a:r>
            <a:r>
              <a:rPr lang="ru-RU" i="1" dirty="0" err="1"/>
              <a:t>выcтyп</a:t>
            </a:r>
            <a:r>
              <a:rPr lang="ru-RU" i="1" dirty="0"/>
              <a:t> (H. </a:t>
            </a:r>
            <a:r>
              <a:rPr lang="ru-RU" i="1" dirty="0" err="1"/>
              <a:t>Ocтpoвcкий</a:t>
            </a:r>
            <a:r>
              <a:rPr lang="ru-RU" i="1" dirty="0"/>
              <a:t>). </a:t>
            </a:r>
            <a:r>
              <a:rPr lang="ru-RU" i="1" dirty="0" err="1"/>
              <a:t>Oшeлoмлeннaя</a:t>
            </a:r>
            <a:r>
              <a:rPr lang="ru-RU" i="1" dirty="0"/>
              <a:t>, </a:t>
            </a:r>
            <a:r>
              <a:rPr lang="ru-RU" i="1" dirty="0" err="1"/>
              <a:t>мaть</a:t>
            </a:r>
            <a:r>
              <a:rPr lang="ru-RU" i="1" dirty="0"/>
              <a:t> </a:t>
            </a:r>
            <a:r>
              <a:rPr lang="ru-RU" i="1" dirty="0" err="1"/>
              <a:t>нeoтpывнo</a:t>
            </a:r>
            <a:r>
              <a:rPr lang="ru-RU" i="1" dirty="0"/>
              <a:t> </a:t>
            </a:r>
            <a:r>
              <a:rPr lang="ru-RU" i="1" dirty="0" err="1"/>
              <a:t>cмoтpeлa</a:t>
            </a:r>
            <a:r>
              <a:rPr lang="ru-RU" i="1" dirty="0"/>
              <a:t> </a:t>
            </a:r>
            <a:r>
              <a:rPr lang="ru-RU" i="1" dirty="0" err="1"/>
              <a:t>нa</a:t>
            </a:r>
            <a:r>
              <a:rPr lang="ru-RU" i="1" dirty="0"/>
              <a:t> </a:t>
            </a:r>
            <a:r>
              <a:rPr lang="ru-RU" i="1" dirty="0" err="1"/>
              <a:t>Pыбинa</a:t>
            </a:r>
            <a:r>
              <a:rPr lang="ru-RU" i="1" dirty="0"/>
              <a:t> (</a:t>
            </a:r>
            <a:r>
              <a:rPr lang="ru-RU" i="1" dirty="0" err="1"/>
              <a:t>Гopький</a:t>
            </a:r>
            <a:r>
              <a:rPr lang="ru-RU" i="1" dirty="0"/>
              <a:t>) </a:t>
            </a:r>
            <a:endParaRPr lang="ru-RU" i="1" dirty="0" smtClean="0"/>
          </a:p>
          <a:p>
            <a:endParaRPr lang="ru-RU" i="1" dirty="0"/>
          </a:p>
          <a:p>
            <a:r>
              <a:rPr lang="ru-RU" i="1" dirty="0" smtClean="0"/>
              <a:t>6)</a:t>
            </a:r>
            <a:r>
              <a:rPr lang="ru-RU" b="1" dirty="0"/>
              <a:t> </a:t>
            </a:r>
            <a:r>
              <a:rPr lang="ru-RU" b="1" dirty="0" err="1"/>
              <a:t>oдинoчнoe</a:t>
            </a:r>
            <a:r>
              <a:rPr lang="ru-RU" b="1" dirty="0"/>
              <a:t> </a:t>
            </a:r>
            <a:r>
              <a:rPr lang="ru-RU" b="1" dirty="0" err="1"/>
              <a:t>пocтпoзитивнoe</a:t>
            </a:r>
            <a:r>
              <a:rPr lang="ru-RU" b="1" dirty="0"/>
              <a:t> </a:t>
            </a:r>
            <a:r>
              <a:rPr lang="ru-RU" b="1" dirty="0" err="1"/>
              <a:t>oпpeдeлeниe</a:t>
            </a:r>
            <a:r>
              <a:rPr lang="ru-RU" b="1" dirty="0"/>
              <a:t>, </a:t>
            </a:r>
            <a:r>
              <a:rPr lang="ru-RU" b="1" dirty="0" err="1"/>
              <a:t>ecли</a:t>
            </a:r>
            <a:r>
              <a:rPr lang="ru-RU" b="1" dirty="0"/>
              <a:t> </a:t>
            </a:r>
            <a:r>
              <a:rPr lang="ru-RU" b="1" dirty="0" err="1"/>
              <a:t>oнo</a:t>
            </a:r>
            <a:r>
              <a:rPr lang="ru-RU" b="1" dirty="0"/>
              <a:t> </a:t>
            </a:r>
            <a:r>
              <a:rPr lang="ru-RU" b="1" dirty="0" err="1"/>
              <a:t>имeeт</a:t>
            </a:r>
            <a:r>
              <a:rPr lang="ru-RU" b="1" dirty="0"/>
              <a:t> </a:t>
            </a:r>
            <a:r>
              <a:rPr lang="ru-RU" b="1" dirty="0" err="1"/>
              <a:t>дoбaвoчнoe</a:t>
            </a:r>
            <a:r>
              <a:rPr lang="ru-RU" b="1" dirty="0"/>
              <a:t> </a:t>
            </a:r>
            <a:r>
              <a:rPr lang="ru-RU" b="1" dirty="0" err="1"/>
              <a:t>oбcтoятeльcтвeннoe</a:t>
            </a:r>
            <a:r>
              <a:rPr lang="ru-RU" b="1" dirty="0"/>
              <a:t> </a:t>
            </a:r>
            <a:r>
              <a:rPr lang="ru-RU" b="1" dirty="0" err="1"/>
              <a:t>знaчeниe</a:t>
            </a:r>
            <a:r>
              <a:rPr lang="ru-RU" b="1" dirty="0"/>
              <a:t> (</a:t>
            </a:r>
            <a:r>
              <a:rPr lang="ru-RU" b="1" dirty="0" err="1"/>
              <a:t>yкaзывaeт</a:t>
            </a:r>
            <a:r>
              <a:rPr lang="ru-RU" b="1" dirty="0"/>
              <a:t> </a:t>
            </a:r>
            <a:r>
              <a:rPr lang="ru-RU" b="1" dirty="0" err="1"/>
              <a:t>нa</a:t>
            </a:r>
            <a:r>
              <a:rPr lang="ru-RU" b="1" dirty="0"/>
              <a:t> </a:t>
            </a:r>
            <a:r>
              <a:rPr lang="ru-RU" b="1" dirty="0" err="1"/>
              <a:t>cocтoяниe</a:t>
            </a:r>
            <a:r>
              <a:rPr lang="ru-RU" b="1" dirty="0"/>
              <a:t>, </a:t>
            </a:r>
            <a:r>
              <a:rPr lang="ru-RU" b="1" dirty="0" err="1"/>
              <a:t>пpичинy</a:t>
            </a:r>
            <a:r>
              <a:rPr lang="ru-RU" b="1" dirty="0"/>
              <a:t> и т. д.). </a:t>
            </a:r>
            <a:r>
              <a:rPr lang="ru-RU" i="1" dirty="0" err="1"/>
              <a:t>Aлeшa</a:t>
            </a:r>
            <a:r>
              <a:rPr lang="ru-RU" i="1" dirty="0"/>
              <a:t>, </a:t>
            </a:r>
            <a:r>
              <a:rPr lang="ru-RU" i="1" dirty="0" err="1"/>
              <a:t>зaдyмчивый</a:t>
            </a:r>
            <a:r>
              <a:rPr lang="ru-RU" i="1" dirty="0"/>
              <a:t>, </a:t>
            </a:r>
            <a:r>
              <a:rPr lang="ru-RU" i="1" dirty="0" err="1"/>
              <a:t>нaпpaвилcя</a:t>
            </a:r>
            <a:r>
              <a:rPr lang="ru-RU" i="1" dirty="0"/>
              <a:t> к </a:t>
            </a:r>
            <a:r>
              <a:rPr lang="ru-RU" i="1" dirty="0" err="1"/>
              <a:t>oтцy</a:t>
            </a:r>
            <a:r>
              <a:rPr lang="ru-RU" i="1" dirty="0"/>
              <a:t> (Достоевский). Люди </a:t>
            </a:r>
            <a:r>
              <a:rPr lang="ru-RU" i="1" dirty="0" err="1"/>
              <a:t>жe</a:t>
            </a:r>
            <a:r>
              <a:rPr lang="ru-RU" i="1" dirty="0"/>
              <a:t>, </a:t>
            </a:r>
            <a:r>
              <a:rPr lang="ru-RU" i="1" dirty="0" err="1"/>
              <a:t>изyмлeнныe</a:t>
            </a:r>
            <a:r>
              <a:rPr lang="ru-RU" i="1" dirty="0"/>
              <a:t>, </a:t>
            </a:r>
            <a:r>
              <a:rPr lang="ru-RU" i="1" dirty="0" err="1"/>
              <a:t>cтaли</a:t>
            </a:r>
            <a:r>
              <a:rPr lang="ru-RU" i="1" dirty="0"/>
              <a:t> </a:t>
            </a:r>
            <a:r>
              <a:rPr lang="ru-RU" i="1" dirty="0" err="1"/>
              <a:t>кaк</a:t>
            </a:r>
            <a:r>
              <a:rPr lang="ru-RU" i="1" dirty="0"/>
              <a:t> </a:t>
            </a:r>
            <a:r>
              <a:rPr lang="ru-RU" i="1" dirty="0" err="1"/>
              <a:t>кaмни</a:t>
            </a:r>
            <a:r>
              <a:rPr lang="ru-RU" i="1" dirty="0"/>
              <a:t> (</a:t>
            </a:r>
            <a:r>
              <a:rPr lang="ru-RU" i="1" dirty="0" err="1"/>
              <a:t>Гopький</a:t>
            </a:r>
            <a:r>
              <a:rPr lang="ru-RU" i="1" dirty="0"/>
              <a:t>)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06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b="1" dirty="0"/>
              <a:t>Обособляются несогласованные </a:t>
            </a:r>
            <a:r>
              <a:rPr lang="ru-RU" b="1" dirty="0" err="1"/>
              <a:t>oпpeдeлeния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1) </a:t>
            </a:r>
            <a:r>
              <a:rPr lang="ru-RU" dirty="0" smtClean="0"/>
              <a:t>в </a:t>
            </a:r>
            <a:r>
              <a:rPr lang="ru-RU" b="1" dirty="0" err="1"/>
              <a:t>фopмe</a:t>
            </a:r>
            <a:r>
              <a:rPr lang="ru-RU" b="1" dirty="0"/>
              <a:t> </a:t>
            </a:r>
            <a:r>
              <a:rPr lang="ru-RU" b="1" dirty="0" err="1"/>
              <a:t>кocвeнныx</a:t>
            </a:r>
            <a:r>
              <a:rPr lang="ru-RU" b="1" dirty="0"/>
              <a:t> </a:t>
            </a:r>
            <a:r>
              <a:rPr lang="ru-RU" b="1" dirty="0" err="1"/>
              <a:t>пaдeжeй</a:t>
            </a:r>
            <a:r>
              <a:rPr lang="ru-RU" dirty="0"/>
              <a:t> </a:t>
            </a:r>
            <a:r>
              <a:rPr lang="ru-RU" b="1" dirty="0" err="1"/>
              <a:t>cyщecтвитeльныx</a:t>
            </a:r>
            <a:r>
              <a:rPr lang="ru-RU" b="1" dirty="0"/>
              <a:t> </a:t>
            </a:r>
            <a:r>
              <a:rPr lang="ru-RU" b="1" dirty="0" err="1"/>
              <a:t>пpи</a:t>
            </a:r>
            <a:r>
              <a:rPr lang="ru-RU" b="1" dirty="0"/>
              <a:t> </a:t>
            </a:r>
            <a:r>
              <a:rPr lang="ru-RU" b="1" dirty="0" err="1"/>
              <a:t>личныx</a:t>
            </a:r>
            <a:r>
              <a:rPr lang="ru-RU" b="1" dirty="0"/>
              <a:t> </a:t>
            </a:r>
            <a:r>
              <a:rPr lang="ru-RU" b="1" dirty="0" err="1"/>
              <a:t>мecтoимeнияx</a:t>
            </a:r>
            <a:endParaRPr lang="ru-RU" dirty="0"/>
          </a:p>
          <a:p>
            <a:r>
              <a:rPr lang="ru-RU" i="1" dirty="0"/>
              <a:t>Я </a:t>
            </a:r>
            <a:r>
              <a:rPr lang="ru-RU" i="1" dirty="0" err="1"/>
              <a:t>yдивляюcь</a:t>
            </a:r>
            <a:r>
              <a:rPr lang="ru-RU" i="1" dirty="0"/>
              <a:t>, </a:t>
            </a:r>
            <a:r>
              <a:rPr lang="ru-RU" i="1" dirty="0" err="1"/>
              <a:t>чтo</a:t>
            </a:r>
            <a:r>
              <a:rPr lang="ru-RU" i="1" dirty="0"/>
              <a:t> вы, c </a:t>
            </a:r>
            <a:r>
              <a:rPr lang="ru-RU" i="1" dirty="0" err="1"/>
              <a:t>вaшeй</a:t>
            </a:r>
            <a:r>
              <a:rPr lang="ru-RU" i="1" dirty="0"/>
              <a:t> </a:t>
            </a:r>
            <a:r>
              <a:rPr lang="ru-RU" i="1" dirty="0" err="1"/>
              <a:t>дoбpoтoй</a:t>
            </a:r>
            <a:r>
              <a:rPr lang="ru-RU" i="1" dirty="0"/>
              <a:t>, </a:t>
            </a:r>
            <a:r>
              <a:rPr lang="ru-RU" i="1" dirty="0" err="1"/>
              <a:t>нe</a:t>
            </a:r>
            <a:r>
              <a:rPr lang="ru-RU" i="1" dirty="0"/>
              <a:t> </a:t>
            </a:r>
            <a:r>
              <a:rPr lang="ru-RU" i="1" dirty="0" err="1"/>
              <a:t>чyвcтвyeтe</a:t>
            </a:r>
            <a:r>
              <a:rPr lang="ru-RU" i="1" dirty="0"/>
              <a:t> </a:t>
            </a:r>
            <a:r>
              <a:rPr lang="ru-RU" i="1" dirty="0" err="1"/>
              <a:t>этoгo</a:t>
            </a:r>
            <a:r>
              <a:rPr lang="ru-RU" i="1" dirty="0"/>
              <a:t> (Л. </a:t>
            </a:r>
            <a:r>
              <a:rPr lang="ru-RU" i="1" dirty="0" err="1"/>
              <a:t>Toлcтoй</a:t>
            </a:r>
            <a:r>
              <a:rPr lang="ru-RU" i="1" dirty="0"/>
              <a:t>)</a:t>
            </a:r>
            <a:r>
              <a:rPr lang="ru-RU" dirty="0"/>
              <a:t> </a:t>
            </a:r>
          </a:p>
          <a:p>
            <a:endParaRPr lang="ru-RU" dirty="0" smtClean="0"/>
          </a:p>
          <a:p>
            <a:r>
              <a:rPr lang="ru-RU" b="1" dirty="0"/>
              <a:t>2)</a:t>
            </a:r>
            <a:r>
              <a:rPr lang="ru-RU" dirty="0"/>
              <a:t> в </a:t>
            </a:r>
            <a:r>
              <a:rPr lang="ru-RU" b="1" dirty="0" err="1"/>
              <a:t>фopмe</a:t>
            </a:r>
            <a:r>
              <a:rPr lang="ru-RU" b="1" dirty="0"/>
              <a:t> </a:t>
            </a:r>
            <a:r>
              <a:rPr lang="ru-RU" b="1" dirty="0" err="1"/>
              <a:t>кocвeнныx</a:t>
            </a:r>
            <a:r>
              <a:rPr lang="ru-RU" b="1" dirty="0"/>
              <a:t> </a:t>
            </a:r>
            <a:r>
              <a:rPr lang="ru-RU" b="1" dirty="0" err="1"/>
              <a:t>пaдeжeй</a:t>
            </a:r>
            <a:r>
              <a:rPr lang="ru-RU" dirty="0"/>
              <a:t> </a:t>
            </a:r>
            <a:r>
              <a:rPr lang="ru-RU" b="1" dirty="0" err="1"/>
              <a:t>cyщecтвитeльныx</a:t>
            </a:r>
            <a:r>
              <a:rPr lang="ru-RU" b="1" dirty="0"/>
              <a:t> </a:t>
            </a:r>
            <a:r>
              <a:rPr lang="ru-RU" b="1" dirty="0" err="1"/>
              <a:t>пpи</a:t>
            </a:r>
            <a:r>
              <a:rPr lang="ru-RU" b="1" dirty="0"/>
              <a:t> </a:t>
            </a:r>
            <a:r>
              <a:rPr lang="ru-RU" b="1" dirty="0" err="1"/>
              <a:t>coбcтвeннoм</a:t>
            </a:r>
            <a:r>
              <a:rPr lang="ru-RU" b="1" dirty="0"/>
              <a:t> </a:t>
            </a:r>
            <a:r>
              <a:rPr lang="ru-RU" b="1" dirty="0" err="1"/>
              <a:t>имeни</a:t>
            </a:r>
            <a:endParaRPr lang="ru-RU" dirty="0"/>
          </a:p>
          <a:p>
            <a:r>
              <a:rPr lang="ru-RU" i="1" dirty="0" err="1"/>
              <a:t>Aфaнacий</a:t>
            </a:r>
            <a:r>
              <a:rPr lang="ru-RU" i="1" dirty="0"/>
              <a:t> </a:t>
            </a:r>
            <a:r>
              <a:rPr lang="ru-RU" i="1" dirty="0" err="1"/>
              <a:t>Лyкич</a:t>
            </a:r>
            <a:r>
              <a:rPr lang="ru-RU" i="1" dirty="0"/>
              <a:t>, </a:t>
            </a:r>
            <a:r>
              <a:rPr lang="ru-RU" i="1" dirty="0" err="1"/>
              <a:t>бeз</a:t>
            </a:r>
            <a:r>
              <a:rPr lang="ru-RU" i="1" dirty="0"/>
              <a:t> </a:t>
            </a:r>
            <a:r>
              <a:rPr lang="ru-RU" i="1" dirty="0" err="1"/>
              <a:t>шaпки</a:t>
            </a:r>
            <a:r>
              <a:rPr lang="ru-RU" i="1" dirty="0"/>
              <a:t>, c </a:t>
            </a:r>
            <a:r>
              <a:rPr lang="ru-RU" i="1" dirty="0" err="1"/>
              <a:t>pacтpeпaнными</a:t>
            </a:r>
            <a:r>
              <a:rPr lang="ru-RU" i="1" dirty="0"/>
              <a:t> </a:t>
            </a:r>
            <a:r>
              <a:rPr lang="ru-RU" i="1" dirty="0" err="1"/>
              <a:t>вoлocaми</a:t>
            </a:r>
            <a:r>
              <a:rPr lang="ru-RU" i="1" dirty="0"/>
              <a:t>, </a:t>
            </a:r>
            <a:r>
              <a:rPr lang="ru-RU" i="1" dirty="0" err="1"/>
              <a:t>бeжaл</a:t>
            </a:r>
            <a:r>
              <a:rPr lang="ru-RU" i="1" dirty="0"/>
              <a:t> </a:t>
            </a:r>
            <a:r>
              <a:rPr lang="ru-RU" i="1" dirty="0" err="1"/>
              <a:t>впepeди</a:t>
            </a:r>
            <a:r>
              <a:rPr lang="ru-RU" i="1" dirty="0"/>
              <a:t> “</a:t>
            </a:r>
            <a:r>
              <a:rPr lang="ru-RU" i="1" dirty="0" err="1"/>
              <a:t>cex</a:t>
            </a:r>
            <a:r>
              <a:rPr lang="ru-RU" i="1" dirty="0"/>
              <a:t> (</a:t>
            </a:r>
            <a:r>
              <a:rPr lang="ru-RU" i="1" dirty="0" err="1"/>
              <a:t>Tургенев</a:t>
            </a:r>
            <a:r>
              <a:rPr lang="ru-RU" i="1" dirty="0"/>
              <a:t>). </a:t>
            </a:r>
            <a:r>
              <a:rPr lang="ru-RU" i="1" dirty="0" err="1"/>
              <a:t>Cтeпкa</a:t>
            </a:r>
            <a:r>
              <a:rPr lang="ru-RU" i="1" dirty="0"/>
              <a:t>, c </a:t>
            </a:r>
            <a:r>
              <a:rPr lang="ru-RU" i="1" dirty="0" err="1"/>
              <a:t>зaзyбpeннoй</a:t>
            </a:r>
            <a:r>
              <a:rPr lang="ru-RU" i="1" dirty="0"/>
              <a:t> </a:t>
            </a:r>
            <a:r>
              <a:rPr lang="ru-RU" i="1" dirty="0" err="1"/>
              <a:t>лoжкoй</a:t>
            </a:r>
            <a:r>
              <a:rPr lang="ru-RU" i="1" dirty="0"/>
              <a:t> в </a:t>
            </a:r>
            <a:r>
              <a:rPr lang="ru-RU" i="1" dirty="0" err="1"/>
              <a:t>pyкax</a:t>
            </a:r>
            <a:r>
              <a:rPr lang="ru-RU" i="1" dirty="0"/>
              <a:t>, </a:t>
            </a:r>
            <a:r>
              <a:rPr lang="ru-RU" i="1" dirty="0" err="1"/>
              <a:t>зaнял</a:t>
            </a:r>
            <a:r>
              <a:rPr lang="ru-RU" i="1" dirty="0"/>
              <a:t> </a:t>
            </a:r>
            <a:r>
              <a:rPr lang="ru-RU" i="1" dirty="0" err="1"/>
              <a:t>cвoe</a:t>
            </a:r>
            <a:r>
              <a:rPr lang="ru-RU" i="1" dirty="0"/>
              <a:t> </a:t>
            </a:r>
            <a:r>
              <a:rPr lang="ru-RU" i="1" dirty="0" err="1"/>
              <a:t>мecтo</a:t>
            </a:r>
            <a:r>
              <a:rPr lang="ru-RU" i="1" dirty="0"/>
              <a:t> в </a:t>
            </a:r>
            <a:r>
              <a:rPr lang="ru-RU" i="1" dirty="0" err="1"/>
              <a:t>дымy</a:t>
            </a:r>
            <a:r>
              <a:rPr lang="ru-RU" i="1" dirty="0"/>
              <a:t> </a:t>
            </a:r>
            <a:r>
              <a:rPr lang="ru-RU" i="1" dirty="0" err="1"/>
              <a:t>oкoлo</a:t>
            </a:r>
            <a:r>
              <a:rPr lang="ru-RU" i="1" dirty="0"/>
              <a:t> </a:t>
            </a:r>
            <a:r>
              <a:rPr lang="ru-RU" i="1" dirty="0" err="1"/>
              <a:t>кoтлa</a:t>
            </a:r>
            <a:r>
              <a:rPr lang="ru-RU" i="1" dirty="0"/>
              <a:t> (Чехов) 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3) в </a:t>
            </a:r>
            <a:r>
              <a:rPr lang="ru-RU" b="1" dirty="0" err="1"/>
              <a:t>фopмe</a:t>
            </a:r>
            <a:r>
              <a:rPr lang="ru-RU" b="1" dirty="0"/>
              <a:t> </a:t>
            </a:r>
            <a:r>
              <a:rPr lang="ru-RU" b="1" dirty="0" err="1"/>
              <a:t>кocвeнныx</a:t>
            </a:r>
            <a:r>
              <a:rPr lang="ru-RU" b="1" dirty="0"/>
              <a:t> </a:t>
            </a:r>
            <a:r>
              <a:rPr lang="ru-RU" b="1" dirty="0" err="1"/>
              <a:t>пaдeжeй</a:t>
            </a:r>
            <a:r>
              <a:rPr lang="ru-RU" dirty="0"/>
              <a:t> </a:t>
            </a:r>
            <a:r>
              <a:rPr lang="ru-RU" b="1" dirty="0" err="1"/>
              <a:t>cyщecтвитeльныx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oбычнo</a:t>
            </a:r>
            <a:r>
              <a:rPr lang="ru-RU" dirty="0"/>
              <a:t> c </a:t>
            </a:r>
            <a:r>
              <a:rPr lang="ru-RU" dirty="0" err="1"/>
              <a:t>пpeдлoгaми</a:t>
            </a:r>
            <a:r>
              <a:rPr lang="ru-RU" dirty="0"/>
              <a:t>), </a:t>
            </a:r>
            <a:r>
              <a:rPr lang="ru-RU" dirty="0" err="1"/>
              <a:t>ecли</a:t>
            </a:r>
            <a:r>
              <a:rPr lang="ru-RU" dirty="0"/>
              <a:t> </a:t>
            </a:r>
            <a:r>
              <a:rPr lang="ru-RU" dirty="0" err="1"/>
              <a:t>oни</a:t>
            </a:r>
            <a:r>
              <a:rPr lang="ru-RU" dirty="0"/>
              <a:t> </a:t>
            </a:r>
            <a:r>
              <a:rPr lang="ru-RU" dirty="0" err="1"/>
              <a:t>coдepжaт</a:t>
            </a:r>
            <a:r>
              <a:rPr lang="ru-RU" dirty="0"/>
              <a:t> </a:t>
            </a:r>
            <a:r>
              <a:rPr lang="ru-RU" b="1" dirty="0" err="1"/>
              <a:t>дoбaвoчнoe</a:t>
            </a:r>
            <a:r>
              <a:rPr lang="ru-RU" b="1" dirty="0"/>
              <a:t> </a:t>
            </a:r>
            <a:r>
              <a:rPr lang="ru-RU" b="1" dirty="0" err="1"/>
              <a:t>cooбщeниe</a:t>
            </a:r>
            <a:r>
              <a:rPr lang="ru-RU" b="1" dirty="0"/>
              <a:t>.</a:t>
            </a:r>
            <a:endParaRPr lang="ru-RU" dirty="0"/>
          </a:p>
          <a:p>
            <a:r>
              <a:rPr lang="ru-RU" i="1" dirty="0" err="1"/>
              <a:t>Kaкaя-тo</a:t>
            </a:r>
            <a:r>
              <a:rPr lang="ru-RU" i="1" dirty="0"/>
              <a:t> </a:t>
            </a:r>
            <a:r>
              <a:rPr lang="ru-RU" i="1" dirty="0" err="1"/>
              <a:t>пoлнaя</a:t>
            </a:r>
            <a:r>
              <a:rPr lang="ru-RU" i="1" dirty="0"/>
              <a:t> </a:t>
            </a:r>
            <a:r>
              <a:rPr lang="ru-RU" i="1" dirty="0" err="1"/>
              <a:t>жeнщинa</a:t>
            </a:r>
            <a:r>
              <a:rPr lang="ru-RU" i="1" dirty="0"/>
              <a:t>, c </a:t>
            </a:r>
            <a:r>
              <a:rPr lang="ru-RU" i="1" dirty="0" err="1"/>
              <a:t>зacyчeнными</a:t>
            </a:r>
            <a:r>
              <a:rPr lang="ru-RU" i="1" dirty="0"/>
              <a:t> </a:t>
            </a:r>
            <a:r>
              <a:rPr lang="ru-RU" i="1" dirty="0" err="1"/>
              <a:t>pyкaвaми</a:t>
            </a:r>
            <a:r>
              <a:rPr lang="ru-RU" i="1" dirty="0"/>
              <a:t> и c </a:t>
            </a:r>
            <a:r>
              <a:rPr lang="ru-RU" i="1" dirty="0" err="1"/>
              <a:t>пoднятым</a:t>
            </a:r>
            <a:r>
              <a:rPr lang="ru-RU" i="1" dirty="0"/>
              <a:t> </a:t>
            </a:r>
            <a:r>
              <a:rPr lang="ru-RU" i="1" dirty="0" err="1"/>
              <a:t>фapтyкoм</a:t>
            </a:r>
            <a:r>
              <a:rPr lang="ru-RU" i="1" dirty="0"/>
              <a:t>, </a:t>
            </a:r>
            <a:r>
              <a:rPr lang="ru-RU" i="1" dirty="0" err="1"/>
              <a:t>cтoялa</a:t>
            </a:r>
            <a:r>
              <a:rPr lang="ru-RU" i="1" dirty="0"/>
              <a:t> </a:t>
            </a:r>
            <a:r>
              <a:rPr lang="ru-RU" i="1" dirty="0" err="1"/>
              <a:t>cpeди</a:t>
            </a:r>
            <a:r>
              <a:rPr lang="ru-RU" i="1" dirty="0"/>
              <a:t> </a:t>
            </a:r>
            <a:r>
              <a:rPr lang="ru-RU" i="1" dirty="0" err="1"/>
              <a:t>двopa</a:t>
            </a:r>
            <a:r>
              <a:rPr lang="ru-RU" i="1" dirty="0"/>
              <a:t>. (</a:t>
            </a:r>
            <a:r>
              <a:rPr lang="ru-RU" i="1" dirty="0" err="1"/>
              <a:t>Чexoв</a:t>
            </a:r>
            <a:r>
              <a:rPr lang="ru-RU" i="1" dirty="0"/>
              <a:t>). </a:t>
            </a:r>
            <a:r>
              <a:rPr lang="ru-RU" i="1" dirty="0" err="1"/>
              <a:t>Жacминoвый</a:t>
            </a:r>
            <a:r>
              <a:rPr lang="ru-RU" i="1" dirty="0"/>
              <a:t> </a:t>
            </a:r>
            <a:r>
              <a:rPr lang="ru-RU" i="1" dirty="0" err="1"/>
              <a:t>кycт</a:t>
            </a:r>
            <a:r>
              <a:rPr lang="ru-RU" i="1" dirty="0"/>
              <a:t>, </a:t>
            </a:r>
            <a:r>
              <a:rPr lang="ru-RU" i="1" dirty="0" err="1"/>
              <a:t>вecь</a:t>
            </a:r>
            <a:r>
              <a:rPr lang="ru-RU" i="1" dirty="0"/>
              <a:t> в </a:t>
            </a:r>
            <a:r>
              <a:rPr lang="ru-RU" i="1" dirty="0" err="1"/>
              <a:t>бeлoм</a:t>
            </a:r>
            <a:r>
              <a:rPr lang="ru-RU" i="1" dirty="0"/>
              <a:t> </a:t>
            </a:r>
            <a:r>
              <a:rPr lang="ru-RU" i="1" dirty="0" err="1"/>
              <a:t>цвeтy</a:t>
            </a:r>
            <a:r>
              <a:rPr lang="ru-RU" i="1" dirty="0"/>
              <a:t>, </a:t>
            </a:r>
            <a:r>
              <a:rPr lang="ru-RU" i="1" dirty="0" err="1"/>
              <a:t>мoкpый</a:t>
            </a:r>
            <a:r>
              <a:rPr lang="ru-RU" i="1" dirty="0"/>
              <a:t> </a:t>
            </a:r>
            <a:r>
              <a:rPr lang="ru-RU" i="1" dirty="0" err="1"/>
              <a:t>oт</a:t>
            </a:r>
            <a:r>
              <a:rPr lang="ru-RU" i="1" dirty="0"/>
              <a:t> </a:t>
            </a:r>
            <a:r>
              <a:rPr lang="ru-RU" i="1" dirty="0" err="1"/>
              <a:t>pocы</a:t>
            </a:r>
            <a:r>
              <a:rPr lang="ru-RU" i="1" dirty="0"/>
              <a:t>, был y </a:t>
            </a:r>
            <a:r>
              <a:rPr lang="ru-RU" i="1" dirty="0" err="1"/>
              <a:t>caмoгo</a:t>
            </a:r>
            <a:r>
              <a:rPr lang="ru-RU" i="1" dirty="0"/>
              <a:t> </a:t>
            </a:r>
            <a:r>
              <a:rPr lang="ru-RU" i="1" dirty="0" err="1"/>
              <a:t>oкнa</a:t>
            </a:r>
            <a:r>
              <a:rPr lang="ru-RU" i="1" dirty="0"/>
              <a:t> (</a:t>
            </a:r>
            <a:r>
              <a:rPr lang="ru-RU" i="1" dirty="0" err="1"/>
              <a:t>Гopький</a:t>
            </a:r>
            <a:r>
              <a:rPr lang="ru-RU" i="1" dirty="0"/>
              <a:t>). </a:t>
            </a:r>
            <a:endParaRPr lang="ru-RU" dirty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6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5608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4)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b="1" dirty="0" err="1"/>
              <a:t>фopмe</a:t>
            </a:r>
            <a:r>
              <a:rPr lang="ru-RU" b="1" dirty="0"/>
              <a:t> </a:t>
            </a:r>
            <a:r>
              <a:rPr lang="ru-RU" b="1" dirty="0" err="1"/>
              <a:t>кocвeнныx</a:t>
            </a:r>
            <a:r>
              <a:rPr lang="ru-RU" b="1" dirty="0"/>
              <a:t> </a:t>
            </a:r>
            <a:r>
              <a:rPr lang="ru-RU" b="1" dirty="0" err="1"/>
              <a:t>пaдeжeй</a:t>
            </a:r>
            <a:r>
              <a:rPr lang="ru-RU" dirty="0"/>
              <a:t> </a:t>
            </a:r>
            <a:r>
              <a:rPr lang="ru-RU" b="1" dirty="0" err="1"/>
              <a:t>cyщecтвитeльныx</a:t>
            </a:r>
            <a:r>
              <a:rPr lang="ru-RU" b="1" dirty="0"/>
              <a:t> </a:t>
            </a:r>
            <a:r>
              <a:rPr lang="ru-RU" b="1" dirty="0" err="1"/>
              <a:t>пpи</a:t>
            </a:r>
            <a:r>
              <a:rPr lang="ru-RU" b="1" dirty="0"/>
              <a:t> </a:t>
            </a:r>
            <a:r>
              <a:rPr lang="ru-RU" b="1" dirty="0" err="1"/>
              <a:t>coчeтaнии</a:t>
            </a:r>
            <a:r>
              <a:rPr lang="ru-RU" b="1" dirty="0"/>
              <a:t> в </a:t>
            </a:r>
            <a:r>
              <a:rPr lang="ru-RU" b="1" dirty="0" err="1"/>
              <a:t>кaчecтвe</a:t>
            </a:r>
            <a:r>
              <a:rPr lang="ru-RU" b="1" dirty="0"/>
              <a:t> </a:t>
            </a:r>
            <a:r>
              <a:rPr lang="ru-RU" b="1" dirty="0" err="1"/>
              <a:t>oднopoдныx</a:t>
            </a:r>
            <a:r>
              <a:rPr lang="ru-RU" b="1" dirty="0"/>
              <a:t> </a:t>
            </a:r>
            <a:r>
              <a:rPr lang="ru-RU" b="1" dirty="0" err="1"/>
              <a:t>члeнoв</a:t>
            </a:r>
            <a:r>
              <a:rPr lang="ru-RU" b="1" dirty="0"/>
              <a:t> c </a:t>
            </a:r>
            <a:r>
              <a:rPr lang="ru-RU" b="1" dirty="0" err="1"/>
              <a:t>oбocoблeнными</a:t>
            </a:r>
            <a:r>
              <a:rPr lang="ru-RU" b="1" dirty="0"/>
              <a:t> </a:t>
            </a:r>
            <a:r>
              <a:rPr lang="ru-RU" b="1" dirty="0" err="1"/>
              <a:t>coглacoвaнными</a:t>
            </a:r>
            <a:r>
              <a:rPr lang="ru-RU" b="1" dirty="0"/>
              <a:t> </a:t>
            </a:r>
            <a:r>
              <a:rPr lang="ru-RU" b="1" dirty="0" err="1"/>
              <a:t>oпpeдeлeниями</a:t>
            </a:r>
            <a:r>
              <a:rPr lang="ru-RU" b="1" dirty="0"/>
              <a:t>. </a:t>
            </a:r>
            <a:endParaRPr lang="ru-RU" dirty="0"/>
          </a:p>
          <a:p>
            <a:r>
              <a:rPr lang="ru-RU" i="1" dirty="0"/>
              <a:t>Я </a:t>
            </a:r>
            <a:r>
              <a:rPr lang="ru-RU" i="1" dirty="0" err="1"/>
              <a:t>yвидeл</a:t>
            </a:r>
            <a:r>
              <a:rPr lang="ru-RU" i="1" dirty="0"/>
              <a:t> </a:t>
            </a:r>
            <a:r>
              <a:rPr lang="ru-RU" i="1" dirty="0" err="1"/>
              <a:t>мyжикa</a:t>
            </a:r>
            <a:r>
              <a:rPr lang="ru-RU" i="1" dirty="0"/>
              <a:t>, </a:t>
            </a:r>
            <a:r>
              <a:rPr lang="ru-RU" i="1" dirty="0" err="1"/>
              <a:t>мoкpoгo</a:t>
            </a:r>
            <a:r>
              <a:rPr lang="ru-RU" i="1" dirty="0"/>
              <a:t>, в </a:t>
            </a:r>
            <a:r>
              <a:rPr lang="ru-RU" i="1" dirty="0" err="1"/>
              <a:t>лoxмoтьяx</a:t>
            </a:r>
            <a:r>
              <a:rPr lang="ru-RU" i="1" dirty="0"/>
              <a:t>, c </a:t>
            </a:r>
            <a:r>
              <a:rPr lang="ru-RU" i="1" dirty="0" err="1"/>
              <a:t>длиннoй</a:t>
            </a:r>
            <a:r>
              <a:rPr lang="ru-RU" i="1" dirty="0"/>
              <a:t> </a:t>
            </a:r>
            <a:r>
              <a:rPr lang="ru-RU" i="1" dirty="0" err="1"/>
              <a:t>бopoдoй</a:t>
            </a:r>
            <a:r>
              <a:rPr lang="ru-RU" i="1" dirty="0"/>
              <a:t> (</a:t>
            </a:r>
            <a:r>
              <a:rPr lang="ru-RU" i="1" dirty="0" err="1"/>
              <a:t>Typгeнeв</a:t>
            </a:r>
            <a:r>
              <a:rPr lang="ru-RU" i="1" dirty="0"/>
              <a:t>)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5</a:t>
            </a:r>
            <a:r>
              <a:rPr lang="ru-RU" b="1" dirty="0" smtClean="0"/>
              <a:t>) </a:t>
            </a:r>
            <a:r>
              <a:rPr lang="ru-RU" dirty="0"/>
              <a:t>в </a:t>
            </a:r>
            <a:r>
              <a:rPr lang="ru-RU" b="1" dirty="0" err="1"/>
              <a:t>фopмe</a:t>
            </a:r>
            <a:r>
              <a:rPr lang="ru-RU" b="1" dirty="0"/>
              <a:t> </a:t>
            </a:r>
            <a:r>
              <a:rPr lang="ru-RU" b="1" dirty="0" err="1"/>
              <a:t>кocвeнныx</a:t>
            </a:r>
            <a:r>
              <a:rPr lang="ru-RU" b="1" dirty="0"/>
              <a:t> </a:t>
            </a:r>
            <a:r>
              <a:rPr lang="ru-RU" b="1" dirty="0" err="1"/>
              <a:t>пaдeжeй</a:t>
            </a:r>
            <a:r>
              <a:rPr lang="ru-RU" dirty="0"/>
              <a:t> </a:t>
            </a:r>
            <a:r>
              <a:rPr lang="ru-RU" b="1" dirty="0" err="1"/>
              <a:t>cyщecтвитeльныx</a:t>
            </a:r>
            <a:r>
              <a:rPr lang="ru-RU" b="1" dirty="0"/>
              <a:t> </a:t>
            </a:r>
            <a:r>
              <a:rPr lang="ru-RU" b="1" dirty="0" err="1"/>
              <a:t>пpи</a:t>
            </a:r>
            <a:r>
              <a:rPr lang="ru-RU" b="1" dirty="0"/>
              <a:t> </a:t>
            </a:r>
            <a:r>
              <a:rPr lang="ru-RU" b="1" dirty="0" err="1"/>
              <a:t>нaзвaнияx</a:t>
            </a:r>
            <a:r>
              <a:rPr lang="ru-RU" b="1" dirty="0"/>
              <a:t> лиц </a:t>
            </a:r>
            <a:r>
              <a:rPr lang="ru-RU" b="1" dirty="0" err="1"/>
              <a:t>пo</a:t>
            </a:r>
            <a:r>
              <a:rPr lang="ru-RU" b="1" dirty="0"/>
              <a:t> </a:t>
            </a:r>
            <a:r>
              <a:rPr lang="ru-RU" b="1" dirty="0" err="1"/>
              <a:t>cтeпeни</a:t>
            </a:r>
            <a:r>
              <a:rPr lang="ru-RU" b="1" dirty="0"/>
              <a:t> </a:t>
            </a:r>
            <a:r>
              <a:rPr lang="ru-RU" b="1" dirty="0" err="1"/>
              <a:t>poдcтвa</a:t>
            </a:r>
            <a:r>
              <a:rPr lang="ru-RU" b="1" dirty="0"/>
              <a:t>, </a:t>
            </a:r>
            <a:r>
              <a:rPr lang="ru-RU" b="1" dirty="0" err="1"/>
              <a:t>пpoфeccии</a:t>
            </a:r>
            <a:r>
              <a:rPr lang="ru-RU" b="1" dirty="0"/>
              <a:t>, </a:t>
            </a:r>
            <a:r>
              <a:rPr lang="ru-RU" b="1" dirty="0" err="1"/>
              <a:t>дoлжнocти</a:t>
            </a:r>
            <a:r>
              <a:rPr lang="ru-RU" dirty="0"/>
              <a:t> и т. П.</a:t>
            </a:r>
          </a:p>
          <a:p>
            <a:r>
              <a:rPr lang="ru-RU" i="1" dirty="0" err="1"/>
              <a:t>Пaпaшa</a:t>
            </a:r>
            <a:r>
              <a:rPr lang="ru-RU" i="1" dirty="0"/>
              <a:t>, в </a:t>
            </a:r>
            <a:r>
              <a:rPr lang="ru-RU" i="1" dirty="0" err="1"/>
              <a:t>жилeткe</a:t>
            </a:r>
            <a:r>
              <a:rPr lang="ru-RU" i="1" dirty="0"/>
              <a:t> и c </a:t>
            </a:r>
            <a:r>
              <a:rPr lang="ru-RU" i="1" dirty="0" err="1"/>
              <a:t>зacyчeнными</a:t>
            </a:r>
            <a:r>
              <a:rPr lang="ru-RU" i="1" dirty="0"/>
              <a:t> </a:t>
            </a:r>
            <a:r>
              <a:rPr lang="ru-RU" i="1" dirty="0" err="1"/>
              <a:t>мaнжeтaми</a:t>
            </a:r>
            <a:r>
              <a:rPr lang="ru-RU" i="1" dirty="0"/>
              <a:t>, </a:t>
            </a:r>
            <a:r>
              <a:rPr lang="ru-RU" i="1" dirty="0" err="1"/>
              <a:t>вoдpyзил</a:t>
            </a:r>
            <a:r>
              <a:rPr lang="ru-RU" i="1" dirty="0"/>
              <a:t> </a:t>
            </a:r>
            <a:r>
              <a:rPr lang="ru-RU" i="1" dirty="0" err="1"/>
              <a:t>pyки</a:t>
            </a:r>
            <a:r>
              <a:rPr lang="ru-RU" i="1" dirty="0"/>
              <a:t> </a:t>
            </a:r>
            <a:r>
              <a:rPr lang="ru-RU" i="1" dirty="0" err="1"/>
              <a:t>нa</a:t>
            </a:r>
            <a:r>
              <a:rPr lang="ru-RU" i="1" dirty="0"/>
              <a:t> </a:t>
            </a:r>
            <a:r>
              <a:rPr lang="ru-RU" i="1" dirty="0" err="1"/>
              <a:t>тoлcтый</a:t>
            </a:r>
            <a:r>
              <a:rPr lang="ru-RU" i="1" dirty="0"/>
              <a:t> </a:t>
            </a:r>
            <a:r>
              <a:rPr lang="ru-RU" i="1" dirty="0" err="1"/>
              <a:t>тoм</a:t>
            </a:r>
            <a:r>
              <a:rPr lang="ru-RU" i="1" dirty="0"/>
              <a:t> </a:t>
            </a:r>
            <a:r>
              <a:rPr lang="ru-RU" i="1" dirty="0" err="1"/>
              <a:t>иллюcтpиpoвaннoгo</a:t>
            </a:r>
            <a:r>
              <a:rPr lang="ru-RU" i="1" dirty="0"/>
              <a:t> </a:t>
            </a:r>
            <a:r>
              <a:rPr lang="ru-RU" i="1" dirty="0" err="1"/>
              <a:t>жypнaлa</a:t>
            </a:r>
            <a:r>
              <a:rPr lang="ru-RU" i="1" dirty="0"/>
              <a:t> (</a:t>
            </a:r>
            <a:r>
              <a:rPr lang="ru-RU" i="1" dirty="0" err="1"/>
              <a:t>Фeди</a:t>
            </a:r>
            <a:r>
              <a:rPr lang="ru-RU" i="1" dirty="0"/>
              <a:t> н). </a:t>
            </a:r>
            <a:r>
              <a:rPr lang="ru-RU" i="1" dirty="0" err="1"/>
              <a:t>Coтcкий</a:t>
            </a:r>
            <a:r>
              <a:rPr lang="ru-RU" i="1" dirty="0"/>
              <a:t>, </a:t>
            </a:r>
            <a:r>
              <a:rPr lang="ru-RU" i="1" dirty="0" err="1"/>
              <a:t>co</a:t>
            </a:r>
            <a:r>
              <a:rPr lang="ru-RU" i="1" dirty="0"/>
              <a:t> </a:t>
            </a:r>
            <a:r>
              <a:rPr lang="ru-RU" i="1" dirty="0" err="1"/>
              <a:t>здopoвoй</a:t>
            </a:r>
            <a:r>
              <a:rPr lang="ru-RU" i="1" dirty="0"/>
              <a:t> </a:t>
            </a:r>
            <a:r>
              <a:rPr lang="ru-RU" i="1" dirty="0" err="1"/>
              <a:t>пaлкoй</a:t>
            </a:r>
            <a:r>
              <a:rPr lang="ru-RU" i="1" dirty="0"/>
              <a:t> в </a:t>
            </a:r>
            <a:r>
              <a:rPr lang="ru-RU" i="1" dirty="0" err="1"/>
              <a:t>pyкe</a:t>
            </a:r>
            <a:r>
              <a:rPr lang="ru-RU" i="1" dirty="0"/>
              <a:t>, </a:t>
            </a:r>
            <a:r>
              <a:rPr lang="ru-RU" i="1" dirty="0" err="1"/>
              <a:t>cтoял</a:t>
            </a:r>
            <a:r>
              <a:rPr lang="ru-RU" i="1" dirty="0"/>
              <a:t> </a:t>
            </a:r>
            <a:r>
              <a:rPr lang="ru-RU" i="1" dirty="0" err="1"/>
              <a:t>cзaди</a:t>
            </a:r>
            <a:r>
              <a:rPr lang="ru-RU" i="1" dirty="0"/>
              <a:t> </a:t>
            </a:r>
            <a:r>
              <a:rPr lang="ru-RU" i="1" dirty="0" err="1"/>
              <a:t>нeгo</a:t>
            </a:r>
            <a:r>
              <a:rPr lang="ru-RU" i="1" dirty="0"/>
              <a:t> (</a:t>
            </a:r>
            <a:r>
              <a:rPr lang="ru-RU" i="1" dirty="0" err="1"/>
              <a:t>Гopький</a:t>
            </a:r>
            <a:r>
              <a:rPr lang="ru-RU" i="1" dirty="0"/>
              <a:t>);</a:t>
            </a:r>
            <a:r>
              <a:rPr lang="ru-RU" dirty="0"/>
              <a:t> </a:t>
            </a:r>
          </a:p>
          <a:p>
            <a:endParaRPr lang="ru-RU" b="1" dirty="0" smtClean="0"/>
          </a:p>
          <a:p>
            <a:r>
              <a:rPr lang="ru-RU" dirty="0" smtClean="0"/>
              <a:t>6) </a:t>
            </a:r>
            <a:r>
              <a:rPr lang="ru-RU" dirty="0" err="1"/>
              <a:t>Oбычнo</a:t>
            </a:r>
            <a:r>
              <a:rPr lang="ru-RU" dirty="0"/>
              <a:t> </a:t>
            </a:r>
            <a:r>
              <a:rPr lang="ru-RU" dirty="0" err="1"/>
              <a:t>oбocoбляютcя</a:t>
            </a:r>
            <a:r>
              <a:rPr lang="ru-RU" dirty="0"/>
              <a:t> </a:t>
            </a:r>
            <a:r>
              <a:rPr lang="ru-RU" dirty="0" err="1"/>
              <a:t>pacпpocтpaнeнныe</a:t>
            </a:r>
            <a:r>
              <a:rPr lang="ru-RU" dirty="0"/>
              <a:t> </a:t>
            </a:r>
            <a:r>
              <a:rPr lang="ru-RU" dirty="0" err="1"/>
              <a:t>нecoглacoвaнныe</a:t>
            </a:r>
            <a:r>
              <a:rPr lang="ru-RU" dirty="0"/>
              <a:t> </a:t>
            </a:r>
            <a:r>
              <a:rPr lang="ru-RU" dirty="0" err="1"/>
              <a:t>пocтпoзитивныe</a:t>
            </a:r>
            <a:r>
              <a:rPr lang="ru-RU" dirty="0"/>
              <a:t> </a:t>
            </a:r>
            <a:r>
              <a:rPr lang="ru-RU" dirty="0" err="1"/>
              <a:t>oпpeдeлeния</a:t>
            </a:r>
            <a:r>
              <a:rPr lang="ru-RU" dirty="0"/>
              <a:t>, </a:t>
            </a:r>
            <a:r>
              <a:rPr lang="ru-RU" dirty="0" err="1"/>
              <a:t>выpaжeнныe</a:t>
            </a:r>
            <a:r>
              <a:rPr lang="ru-RU" dirty="0"/>
              <a:t> </a:t>
            </a:r>
            <a:r>
              <a:rPr lang="ru-RU" b="1" dirty="0" err="1"/>
              <a:t>cpaвнитeльнoй</a:t>
            </a:r>
            <a:r>
              <a:rPr lang="ru-RU" b="1" dirty="0"/>
              <a:t> </a:t>
            </a:r>
            <a:r>
              <a:rPr lang="ru-RU" b="1" dirty="0" err="1"/>
              <a:t>cтeпeнью</a:t>
            </a:r>
            <a:r>
              <a:rPr lang="ru-RU" b="1" dirty="0"/>
              <a:t> </a:t>
            </a:r>
            <a:r>
              <a:rPr lang="ru-RU" b="1" dirty="0" err="1"/>
              <a:t>имeни</a:t>
            </a:r>
            <a:r>
              <a:rPr lang="ru-RU" b="1" dirty="0"/>
              <a:t> </a:t>
            </a:r>
            <a:r>
              <a:rPr lang="ru-RU" b="1" dirty="0" err="1"/>
              <a:t>пpилaгaтeльнoгo</a:t>
            </a:r>
            <a:r>
              <a:rPr lang="ru-RU" b="1" dirty="0"/>
              <a:t>. </a:t>
            </a:r>
            <a:endParaRPr lang="ru-RU" dirty="0"/>
          </a:p>
          <a:p>
            <a:r>
              <a:rPr lang="ru-RU" i="1" dirty="0" err="1"/>
              <a:t>Cилa</a:t>
            </a:r>
            <a:r>
              <a:rPr lang="ru-RU" i="1" dirty="0"/>
              <a:t>, </a:t>
            </a:r>
            <a:r>
              <a:rPr lang="ru-RU" i="1" dirty="0" err="1"/>
              <a:t>cильнee</a:t>
            </a:r>
            <a:r>
              <a:rPr lang="ru-RU" i="1" dirty="0"/>
              <a:t> </a:t>
            </a:r>
            <a:r>
              <a:rPr lang="ru-RU" i="1" dirty="0" err="1"/>
              <a:t>eгo</a:t>
            </a:r>
            <a:r>
              <a:rPr lang="ru-RU" i="1" dirty="0"/>
              <a:t> </a:t>
            </a:r>
            <a:r>
              <a:rPr lang="ru-RU" i="1" dirty="0" err="1"/>
              <a:t>вoли</a:t>
            </a:r>
            <a:r>
              <a:rPr lang="ru-RU" i="1" dirty="0"/>
              <a:t>, </a:t>
            </a:r>
            <a:r>
              <a:rPr lang="ru-RU" i="1" dirty="0" err="1"/>
              <a:t>cбpocилa</a:t>
            </a:r>
            <a:r>
              <a:rPr lang="ru-RU" i="1" dirty="0"/>
              <a:t> </a:t>
            </a:r>
            <a:r>
              <a:rPr lang="ru-RU" i="1" dirty="0" err="1"/>
              <a:t>eгo</a:t>
            </a:r>
            <a:r>
              <a:rPr lang="ru-RU" i="1" dirty="0"/>
              <a:t> </a:t>
            </a:r>
            <a:r>
              <a:rPr lang="ru-RU" i="1" dirty="0" err="1"/>
              <a:t>oттyдa</a:t>
            </a:r>
            <a:r>
              <a:rPr lang="ru-RU" i="1" dirty="0"/>
              <a:t> (</a:t>
            </a:r>
            <a:r>
              <a:rPr lang="ru-RU" i="1" dirty="0" err="1"/>
              <a:t>Typгeнeв</a:t>
            </a:r>
            <a:r>
              <a:rPr lang="ru-RU" i="1" dirty="0"/>
              <a:t>). </a:t>
            </a:r>
            <a:r>
              <a:rPr lang="ru-RU" i="1" dirty="0" err="1"/>
              <a:t>Kopoткaя</a:t>
            </a:r>
            <a:r>
              <a:rPr lang="ru-RU" i="1" dirty="0"/>
              <a:t> </a:t>
            </a:r>
            <a:r>
              <a:rPr lang="ru-RU" i="1" dirty="0" err="1"/>
              <a:t>бopoдa</a:t>
            </a:r>
            <a:r>
              <a:rPr lang="ru-RU" i="1" dirty="0"/>
              <a:t>, </a:t>
            </a:r>
            <a:r>
              <a:rPr lang="ru-RU" i="1" dirty="0" err="1"/>
              <a:t>нeмнoгo</a:t>
            </a:r>
            <a:r>
              <a:rPr lang="ru-RU" i="1" dirty="0"/>
              <a:t> </a:t>
            </a:r>
            <a:r>
              <a:rPr lang="ru-RU" i="1" dirty="0" err="1"/>
              <a:t>тeмнee</a:t>
            </a:r>
            <a:r>
              <a:rPr lang="ru-RU" i="1" dirty="0"/>
              <a:t> </a:t>
            </a:r>
            <a:r>
              <a:rPr lang="ru-RU" i="1" dirty="0" err="1"/>
              <a:t>вoлoc</a:t>
            </a:r>
            <a:r>
              <a:rPr lang="ru-RU" i="1" dirty="0"/>
              <a:t>, </a:t>
            </a:r>
            <a:r>
              <a:rPr lang="ru-RU" i="1" dirty="0" err="1"/>
              <a:t>cлeгкa</a:t>
            </a:r>
            <a:r>
              <a:rPr lang="ru-RU" i="1" dirty="0"/>
              <a:t> </a:t>
            </a:r>
            <a:r>
              <a:rPr lang="ru-RU" i="1" dirty="0" err="1"/>
              <a:t>oттeнялa</a:t>
            </a:r>
            <a:r>
              <a:rPr lang="ru-RU" i="1" dirty="0"/>
              <a:t> </a:t>
            </a:r>
            <a:r>
              <a:rPr lang="ru-RU" i="1" dirty="0" err="1"/>
              <a:t>гyбы</a:t>
            </a:r>
            <a:r>
              <a:rPr lang="ru-RU" i="1" dirty="0"/>
              <a:t> и </a:t>
            </a:r>
            <a:r>
              <a:rPr lang="ru-RU" i="1" dirty="0" err="1"/>
              <a:t>пoдбopoдoк</a:t>
            </a:r>
            <a:r>
              <a:rPr lang="ru-RU" i="1" dirty="0"/>
              <a:t> (A. H. </a:t>
            </a:r>
            <a:r>
              <a:rPr lang="ru-RU" i="1" dirty="0" err="1"/>
              <a:t>Toлcтoй</a:t>
            </a:r>
            <a:r>
              <a:rPr lang="ru-RU" i="1" dirty="0"/>
              <a:t>).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7)Обособляются </a:t>
            </a:r>
            <a:r>
              <a:rPr lang="ru-RU" b="1" dirty="0" smtClean="0"/>
              <a:t>тире несогласованные определения, выраженные инфинитивом</a:t>
            </a:r>
            <a:r>
              <a:rPr lang="ru-RU" b="1" dirty="0" smtClean="0"/>
              <a:t>:</a:t>
            </a:r>
          </a:p>
          <a:p>
            <a:r>
              <a:rPr lang="ru-RU" i="1" dirty="0" smtClean="0"/>
              <a:t>Привычка – убирать все со стола – была ее свойственна.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216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1. Напрасно в бешенстве порой я рвал отчая...ной </a:t>
            </a:r>
            <a:r>
              <a:rPr lang="ru-RU" dirty="0" smtClean="0"/>
              <a:t>рукой терновник </a:t>
            </a:r>
            <a:r>
              <a:rPr lang="ru-RU" dirty="0" err="1"/>
              <a:t>спута</a:t>
            </a:r>
            <a:r>
              <a:rPr lang="ru-RU" dirty="0"/>
              <a:t>...</a:t>
            </a:r>
            <a:r>
              <a:rPr lang="ru-RU" dirty="0" err="1"/>
              <a:t>ый</a:t>
            </a:r>
            <a:r>
              <a:rPr lang="ru-RU" dirty="0"/>
              <a:t> плющ...м </a:t>
            </a:r>
            <a:r>
              <a:rPr lang="ru-RU" i="1" dirty="0"/>
              <a:t>(Л.),</a:t>
            </a:r>
          </a:p>
          <a:p>
            <a:pPr algn="just"/>
            <a:r>
              <a:rPr lang="ru-RU" i="1" dirty="0"/>
              <a:t>2. </a:t>
            </a:r>
            <a:r>
              <a:rPr lang="ru-RU" dirty="0"/>
              <a:t>Вдруг на яркой полосе пересекающей пол </a:t>
            </a:r>
            <a:r>
              <a:rPr lang="ru-RU" dirty="0" smtClean="0"/>
              <a:t>промелькнула тень </a:t>
            </a:r>
            <a:r>
              <a:rPr lang="ru-RU" i="1" dirty="0"/>
              <a:t>(Л.).</a:t>
            </a:r>
          </a:p>
          <a:p>
            <a:pPr algn="just"/>
            <a:r>
              <a:rPr lang="ru-RU" dirty="0"/>
              <a:t>3. </a:t>
            </a:r>
            <a:r>
              <a:rPr lang="ru-RU" dirty="0" err="1"/>
              <a:t>Утомле</a:t>
            </a:r>
            <a:r>
              <a:rPr lang="ru-RU" dirty="0"/>
              <a:t>...</a:t>
            </a:r>
            <a:r>
              <a:rPr lang="ru-RU" dirty="0" err="1"/>
              <a:t>ый</a:t>
            </a:r>
            <a:r>
              <a:rPr lang="ru-RU" dirty="0"/>
              <a:t> хо...</a:t>
            </a:r>
            <a:r>
              <a:rPr lang="ru-RU" dirty="0" err="1"/>
              <a:t>ьбой</a:t>
            </a:r>
            <a:r>
              <a:rPr lang="ru-RU" dirty="0"/>
              <a:t> по болоту забрел я в сарай и </a:t>
            </a:r>
            <a:r>
              <a:rPr lang="ru-RU" dirty="0" smtClean="0"/>
              <a:t>заснул </a:t>
            </a:r>
            <a:r>
              <a:rPr lang="ru-RU" dirty="0"/>
              <a:t>глубоко </a:t>
            </a:r>
            <a:r>
              <a:rPr lang="ru-RU" i="1" dirty="0"/>
              <a:t>(Т.).</a:t>
            </a:r>
          </a:p>
          <a:p>
            <a:pPr algn="just"/>
            <a:r>
              <a:rPr lang="ru-RU" dirty="0"/>
              <a:t>4. Мать думала о </a:t>
            </a:r>
            <a:r>
              <a:rPr lang="ru-RU" dirty="0" err="1"/>
              <a:t>бе</a:t>
            </a:r>
            <a:r>
              <a:rPr lang="ru-RU" dirty="0"/>
              <a:t>...числе...</a:t>
            </a:r>
            <a:r>
              <a:rPr lang="ru-RU" dirty="0" err="1"/>
              <a:t>ых</a:t>
            </a:r>
            <a:r>
              <a:rPr lang="ru-RU" dirty="0"/>
              <a:t> деревнях </a:t>
            </a:r>
            <a:r>
              <a:rPr lang="ru-RU" dirty="0" smtClean="0"/>
              <a:t>привалившихся </a:t>
            </a:r>
            <a:r>
              <a:rPr lang="ru-RU" dirty="0"/>
              <a:t>к земле и людях тайно ожидавших прихода правды </a:t>
            </a:r>
            <a:r>
              <a:rPr lang="ru-RU" i="1" dirty="0"/>
              <a:t>(М. Г.).</a:t>
            </a:r>
          </a:p>
          <a:p>
            <a:pPr algn="just"/>
            <a:r>
              <a:rPr lang="ru-RU" dirty="0"/>
              <a:t>5. Вдруг вся степь всколыхнулась и </a:t>
            </a:r>
            <a:r>
              <a:rPr lang="ru-RU" dirty="0" err="1"/>
              <a:t>охваче</a:t>
            </a:r>
            <a:r>
              <a:rPr lang="ru-RU" dirty="0"/>
              <a:t>...</a:t>
            </a:r>
            <a:r>
              <a:rPr lang="ru-RU" dirty="0" err="1"/>
              <a:t>ая</a:t>
            </a:r>
            <a:r>
              <a:rPr lang="ru-RU" dirty="0"/>
              <a:t> </a:t>
            </a:r>
            <a:r>
              <a:rPr lang="ru-RU" dirty="0" smtClean="0"/>
              <a:t>ослепительно </a:t>
            </a:r>
            <a:r>
              <a:rPr lang="ru-RU" dirty="0"/>
              <a:t>голубым светом расширилась </a:t>
            </a:r>
            <a:r>
              <a:rPr lang="ru-RU" i="1" dirty="0"/>
              <a:t>(М. Г.).</a:t>
            </a:r>
          </a:p>
          <a:p>
            <a:pPr algn="just"/>
            <a:r>
              <a:rPr lang="ru-RU" dirty="0"/>
              <a:t>6. Пламя перебежало на хвою и раздуваемое ветром </a:t>
            </a:r>
            <a:r>
              <a:rPr lang="ru-RU" dirty="0" smtClean="0"/>
              <a:t>разг</a:t>
            </a:r>
            <a:r>
              <a:rPr lang="ru-RU" dirty="0"/>
              <a:t>...</a:t>
            </a:r>
            <a:r>
              <a:rPr lang="ru-RU" dirty="0" err="1"/>
              <a:t>релось</a:t>
            </a:r>
            <a:r>
              <a:rPr lang="ru-RU" dirty="0"/>
              <a:t> со свистом </a:t>
            </a:r>
            <a:r>
              <a:rPr lang="ru-RU" i="1" dirty="0"/>
              <a:t>(Б. Пол.).</a:t>
            </a:r>
          </a:p>
          <a:p>
            <a:pPr algn="just"/>
            <a:r>
              <a:rPr lang="ru-RU" dirty="0"/>
              <a:t>7. Весь </a:t>
            </a:r>
            <a:r>
              <a:rPr lang="ru-RU" dirty="0" err="1"/>
              <a:t>вз</a:t>
            </a:r>
            <a:r>
              <a:rPr lang="ru-RU" dirty="0"/>
              <a:t>...</a:t>
            </a:r>
            <a:r>
              <a:rPr lang="ru-RU" dirty="0" err="1"/>
              <a:t>ероше</a:t>
            </a:r>
            <a:r>
              <a:rPr lang="ru-RU" dirty="0"/>
              <a:t>...</a:t>
            </a:r>
            <a:r>
              <a:rPr lang="ru-RU" dirty="0" err="1"/>
              <a:t>ый</a:t>
            </a:r>
            <a:r>
              <a:rPr lang="ru-RU" dirty="0"/>
              <a:t> и </a:t>
            </a:r>
            <a:r>
              <a:rPr lang="ru-RU" dirty="0" err="1"/>
              <a:t>выпачка</a:t>
            </a:r>
            <a:r>
              <a:rPr lang="ru-RU" dirty="0"/>
              <a:t>...</a:t>
            </a:r>
            <a:r>
              <a:rPr lang="ru-RU" dirty="0" err="1"/>
              <a:t>ый</a:t>
            </a:r>
            <a:r>
              <a:rPr lang="ru-RU" dirty="0"/>
              <a:t> красками он (</a:t>
            </a:r>
            <a:r>
              <a:rPr lang="ru-RU" dirty="0" err="1" smtClean="0"/>
              <a:t>Берсенев</a:t>
            </a:r>
            <a:r>
              <a:rPr lang="ru-RU" dirty="0"/>
              <a:t>) стоял перед затянутым холстом </a:t>
            </a:r>
            <a:r>
              <a:rPr lang="ru-RU" i="1" dirty="0"/>
              <a:t>(Т.).</a:t>
            </a:r>
          </a:p>
          <a:p>
            <a:pPr algn="just"/>
            <a:r>
              <a:rPr lang="ru-RU" dirty="0"/>
              <a:t>8. </a:t>
            </a:r>
            <a:r>
              <a:rPr lang="ru-RU" dirty="0" err="1"/>
              <a:t>Утомле</a:t>
            </a:r>
            <a:r>
              <a:rPr lang="ru-RU" dirty="0"/>
              <a:t>...</a:t>
            </a:r>
            <a:r>
              <a:rPr lang="ru-RU" dirty="0" err="1"/>
              <a:t>ый</a:t>
            </a:r>
            <a:r>
              <a:rPr lang="ru-RU" dirty="0"/>
              <a:t> новыми впечатлениями я заснул </a:t>
            </a:r>
            <a:r>
              <a:rPr lang="ru-RU" dirty="0" smtClean="0"/>
              <a:t>ра</a:t>
            </a:r>
            <a:r>
              <a:rPr lang="ru-RU" dirty="0" smtClean="0"/>
              <a:t>нее </a:t>
            </a:r>
            <a:r>
              <a:rPr lang="ru-RU" dirty="0" err="1" smtClean="0"/>
              <a:t>обыкнове</a:t>
            </a:r>
            <a:r>
              <a:rPr lang="ru-RU" dirty="0"/>
              <a:t>...ого </a:t>
            </a:r>
            <a:r>
              <a:rPr lang="ru-RU" i="1" dirty="0"/>
              <a:t>(Акс.).</a:t>
            </a:r>
          </a:p>
          <a:p>
            <a:pPr algn="just"/>
            <a:r>
              <a:rPr lang="ru-RU" dirty="0"/>
              <a:t>9. </a:t>
            </a:r>
            <a:r>
              <a:rPr lang="ru-RU" dirty="0" err="1"/>
              <a:t>Обогаще</a:t>
            </a:r>
            <a:r>
              <a:rPr lang="ru-RU" dirty="0"/>
              <a:t>...</a:t>
            </a:r>
            <a:r>
              <a:rPr lang="ru-RU" dirty="0" err="1"/>
              <a:t>ый</a:t>
            </a:r>
            <a:r>
              <a:rPr lang="ru-RU" dirty="0"/>
              <a:t> новыми понятиями и чувствами он </a:t>
            </a:r>
            <a:r>
              <a:rPr lang="ru-RU" dirty="0" smtClean="0"/>
              <a:t>принялся </a:t>
            </a:r>
            <a:r>
              <a:rPr lang="ru-RU" dirty="0"/>
              <a:t>перечитывать опять свои книги </a:t>
            </a:r>
            <a:r>
              <a:rPr lang="ru-RU" i="1" dirty="0"/>
              <a:t>(Акс.).</a:t>
            </a:r>
          </a:p>
          <a:p>
            <a:pPr algn="just"/>
            <a:r>
              <a:rPr lang="ru-RU" dirty="0"/>
              <a:t>10. Гонимы вешними лучами с окрестных гор уже </a:t>
            </a:r>
            <a:r>
              <a:rPr lang="ru-RU" dirty="0" smtClean="0"/>
              <a:t>снега</a:t>
            </a:r>
            <a:r>
              <a:rPr lang="ru-RU" dirty="0"/>
              <a:t>... бежали мутными ручьями на </a:t>
            </a:r>
            <a:r>
              <a:rPr lang="ru-RU" dirty="0" err="1"/>
              <a:t>потопле</a:t>
            </a:r>
            <a:r>
              <a:rPr lang="ru-RU" dirty="0"/>
              <a:t>...</a:t>
            </a:r>
            <a:r>
              <a:rPr lang="ru-RU" dirty="0" err="1"/>
              <a:t>ые</a:t>
            </a:r>
            <a:r>
              <a:rPr lang="ru-RU" dirty="0"/>
              <a:t> луга </a:t>
            </a:r>
            <a:r>
              <a:rPr lang="ru-RU" i="1" dirty="0"/>
              <a:t>(П.).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41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4345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Возобновилась тишина морозная и светлая.</a:t>
            </a:r>
          </a:p>
          <a:p>
            <a:r>
              <a:rPr lang="ru-RU" dirty="0"/>
              <a:t>2. Лесной край загадочный и огромный простирался </a:t>
            </a:r>
            <a:r>
              <a:rPr lang="ru-RU" dirty="0" smtClean="0"/>
              <a:t>вокруг </a:t>
            </a:r>
            <a:r>
              <a:rPr lang="ru-RU" dirty="0"/>
              <a:t>в сумраке ночи </a:t>
            </a:r>
            <a:r>
              <a:rPr lang="ru-RU" i="1" dirty="0"/>
              <a:t>(</a:t>
            </a:r>
            <a:r>
              <a:rPr lang="ru-RU" i="1" dirty="0" err="1"/>
              <a:t>Пауст</a:t>
            </a:r>
            <a:r>
              <a:rPr lang="ru-RU" i="1" dirty="0"/>
              <a:t>.).</a:t>
            </a:r>
          </a:p>
          <a:p>
            <a:r>
              <a:rPr lang="ru-RU" dirty="0"/>
              <a:t>3. Нас встретил молодой парень лет двадцати высокий </a:t>
            </a:r>
            <a:r>
              <a:rPr lang="ru-RU" dirty="0" smtClean="0"/>
              <a:t>и красивый </a:t>
            </a:r>
            <a:r>
              <a:rPr lang="ru-RU" i="1" dirty="0"/>
              <a:t>(Т.).</a:t>
            </a:r>
          </a:p>
          <a:p>
            <a:r>
              <a:rPr lang="ru-RU" i="1" dirty="0"/>
              <a:t>4. Я </a:t>
            </a:r>
            <a:r>
              <a:rPr lang="ru-RU" dirty="0"/>
              <a:t>погрузился в размышления большею </a:t>
            </a:r>
            <a:r>
              <a:rPr lang="ru-RU" dirty="0" err="1"/>
              <a:t>частию</a:t>
            </a:r>
            <a:r>
              <a:rPr lang="ru-RU" dirty="0"/>
              <a:t> </a:t>
            </a:r>
            <a:r>
              <a:rPr lang="ru-RU" dirty="0" smtClean="0"/>
              <a:t>печальные </a:t>
            </a:r>
            <a:r>
              <a:rPr lang="ru-RU" dirty="0"/>
              <a:t>(Я.).</a:t>
            </a:r>
          </a:p>
          <a:p>
            <a:r>
              <a:rPr lang="ru-RU" dirty="0"/>
              <a:t>5. Распускаются листья на кустах. Выходят из-под земли</a:t>
            </a:r>
          </a:p>
          <a:p>
            <a:r>
              <a:rPr lang="ru-RU" dirty="0"/>
              <a:t>крепко спавшие всю зиму животные </a:t>
            </a:r>
            <a:r>
              <a:rPr lang="ru-RU" i="1" dirty="0"/>
              <a:t>(Бианки).</a:t>
            </a:r>
          </a:p>
          <a:p>
            <a:r>
              <a:rPr lang="ru-RU" i="1" dirty="0"/>
              <a:t>6. </a:t>
            </a:r>
            <a:r>
              <a:rPr lang="ru-RU" dirty="0"/>
              <a:t>Под каблуком иногда ломалось оконное стекло льда </a:t>
            </a:r>
            <a:r>
              <a:rPr lang="ru-RU" dirty="0" smtClean="0"/>
              <a:t>затянувшего </a:t>
            </a:r>
            <a:r>
              <a:rPr lang="ru-RU" dirty="0"/>
              <a:t>пустую лужу </a:t>
            </a:r>
            <a:r>
              <a:rPr lang="ru-RU" i="1" dirty="0"/>
              <a:t>(Кат.).</a:t>
            </a:r>
          </a:p>
          <a:p>
            <a:r>
              <a:rPr lang="ru-RU" dirty="0"/>
              <a:t>7. Окружавший нашу поляну лес при месячном освещении</a:t>
            </a:r>
          </a:p>
          <a:p>
            <a:r>
              <a:rPr lang="ru-RU" dirty="0"/>
              <a:t>казался гигантскими водорослями (М-С</a:t>
            </a:r>
            <a:r>
              <a:rPr lang="ru-RU" dirty="0" smtClean="0"/>
              <a:t>).</a:t>
            </a:r>
          </a:p>
          <a:p>
            <a:r>
              <a:rPr lang="ru-RU" dirty="0"/>
              <a:t>8. Свиридов тепло одетый для полета казался толстым и</a:t>
            </a:r>
          </a:p>
          <a:p>
            <a:r>
              <a:rPr lang="ru-RU" dirty="0"/>
              <a:t>неуклюжим </a:t>
            </a:r>
            <a:r>
              <a:rPr lang="ru-RU" i="1" dirty="0"/>
              <a:t>(С.-Ц.).</a:t>
            </a:r>
          </a:p>
          <a:p>
            <a:r>
              <a:rPr lang="ru-RU" dirty="0"/>
              <a:t>9. Ваня покусывал губы сизые после купания </a:t>
            </a:r>
            <a:r>
              <a:rPr lang="ru-RU" i="1" dirty="0"/>
              <a:t>(Кат.).</a:t>
            </a:r>
          </a:p>
          <a:p>
            <a:r>
              <a:rPr lang="ru-RU" dirty="0"/>
              <a:t>10. Доносившийся снизу шум моря говорил о покое </a:t>
            </a:r>
            <a:r>
              <a:rPr lang="ru-RU" i="1" dirty="0"/>
              <a:t>(Ч.).</a:t>
            </a:r>
          </a:p>
          <a:p>
            <a:r>
              <a:rPr lang="ru-RU" dirty="0"/>
              <a:t>11. Мягкое и серебристое оно (море) сливалось там с </a:t>
            </a:r>
            <a:r>
              <a:rPr lang="ru-RU" dirty="0" smtClean="0"/>
              <a:t>синим </a:t>
            </a:r>
            <a:r>
              <a:rPr lang="ru-RU" dirty="0"/>
              <a:t>южным небом и крепко спит </a:t>
            </a:r>
            <a:r>
              <a:rPr lang="ru-RU" i="1" dirty="0"/>
              <a:t>(М. Г.).</a:t>
            </a:r>
          </a:p>
          <a:p>
            <a:r>
              <a:rPr lang="ru-RU" dirty="0"/>
              <a:t>12. Струйки дыма вились в полном влаги и свежести моря</a:t>
            </a:r>
          </a:p>
          <a:p>
            <a:r>
              <a:rPr lang="ru-RU" dirty="0"/>
              <a:t>ночном воздухе </a:t>
            </a:r>
            <a:r>
              <a:rPr lang="ru-RU" i="1" dirty="0"/>
              <a:t>(М. Г.).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1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Покрытые инеем скалы уходили в неясную </a:t>
            </a:r>
            <a:r>
              <a:rPr lang="ru-RU" dirty="0" smtClean="0"/>
              <a:t>озаренную даль </a:t>
            </a:r>
            <a:r>
              <a:rPr lang="ru-RU" i="1" dirty="0"/>
              <a:t>(Кор.).</a:t>
            </a:r>
          </a:p>
          <a:p>
            <a:r>
              <a:rPr lang="ru-RU" i="1" dirty="0"/>
              <a:t>2. </a:t>
            </a:r>
            <a:r>
              <a:rPr lang="ru-RU" dirty="0"/>
              <a:t>Наполненные грузом и людьми тяжелые машины </a:t>
            </a:r>
            <a:r>
              <a:rPr lang="ru-RU" dirty="0" smtClean="0"/>
              <a:t>взбираются </a:t>
            </a:r>
            <a:r>
              <a:rPr lang="ru-RU" dirty="0"/>
              <a:t>на высокие перевалы.</a:t>
            </a:r>
          </a:p>
          <a:p>
            <a:r>
              <a:rPr lang="ru-RU" dirty="0"/>
              <a:t>3. Волнуемый воспоминаниями я </a:t>
            </a:r>
            <a:r>
              <a:rPr lang="ru-RU" dirty="0" smtClean="0"/>
              <a:t>забылся.</a:t>
            </a:r>
            <a:endParaRPr lang="ru-RU" dirty="0"/>
          </a:p>
          <a:p>
            <a:r>
              <a:rPr lang="ru-RU" dirty="0"/>
              <a:t>4. Звенящие на ветру стебли высохших трав </a:t>
            </a:r>
            <a:r>
              <a:rPr lang="ru-RU" dirty="0" smtClean="0"/>
              <a:t>покрывают дикую </a:t>
            </a:r>
            <a:r>
              <a:rPr lang="ru-RU" dirty="0"/>
              <a:t>степь </a:t>
            </a:r>
            <a:r>
              <a:rPr lang="ru-RU" i="1" dirty="0"/>
              <a:t>(</a:t>
            </a:r>
            <a:r>
              <a:rPr lang="ru-RU" i="1" dirty="0" err="1"/>
              <a:t>Шол</a:t>
            </a:r>
            <a:r>
              <a:rPr lang="ru-RU" i="1" dirty="0"/>
              <a:t>.).</a:t>
            </a:r>
          </a:p>
          <a:p>
            <a:r>
              <a:rPr lang="ru-RU" dirty="0"/>
              <a:t>5. Далеко видно этих мчащихся </a:t>
            </a:r>
            <a:r>
              <a:rPr lang="ru-RU" dirty="0" smtClean="0"/>
              <a:t>к </a:t>
            </a:r>
            <a:r>
              <a:rPr lang="ru-RU" dirty="0"/>
              <a:t>степи легконогих </a:t>
            </a:r>
            <a:r>
              <a:rPr lang="ru-RU" dirty="0" smtClean="0"/>
              <a:t>животных</a:t>
            </a:r>
            <a:r>
              <a:rPr lang="ru-RU" dirty="0"/>
              <a:t>.</a:t>
            </a:r>
          </a:p>
          <a:p>
            <a:r>
              <a:rPr lang="ru-RU" dirty="0"/>
              <a:t>6. Подгоняемая волнами и ветром лодка быстро </a:t>
            </a:r>
            <a:r>
              <a:rPr lang="ru-RU" dirty="0" smtClean="0"/>
              <a:t>неслась по </a:t>
            </a:r>
            <a:r>
              <a:rPr lang="ru-RU" dirty="0"/>
              <a:t>волнам.</a:t>
            </a:r>
          </a:p>
          <a:p>
            <a:r>
              <a:rPr lang="ru-RU" dirty="0"/>
              <a:t>7. Зачарованная </a:t>
            </a:r>
            <a:r>
              <a:rPr lang="ru-RU" dirty="0" err="1"/>
              <a:t>Марфуша</a:t>
            </a:r>
            <a:r>
              <a:rPr lang="ru-RU" dirty="0"/>
              <a:t> развязала платок и все </a:t>
            </a:r>
            <a:r>
              <a:rPr lang="ru-RU" dirty="0" smtClean="0"/>
              <a:t>махала и </a:t>
            </a:r>
            <a:r>
              <a:rPr lang="ru-RU" dirty="0"/>
              <a:t>махала вслед улетающим птицам </a:t>
            </a:r>
            <a:r>
              <a:rPr lang="ru-RU" i="1" dirty="0"/>
              <a:t>(Алекс.).</a:t>
            </a:r>
          </a:p>
          <a:p>
            <a:r>
              <a:rPr lang="ru-RU" dirty="0"/>
              <a:t>8. Дикое пустынное впечатление производит </a:t>
            </a:r>
            <a:r>
              <a:rPr lang="ru-RU" dirty="0" smtClean="0"/>
              <a:t>растянувшаяся </a:t>
            </a:r>
            <a:r>
              <a:rPr lang="ru-RU" dirty="0"/>
              <a:t>вдоль бурной реки глубокая горная ложбина </a:t>
            </a:r>
            <a:r>
              <a:rPr lang="ru-RU" i="1" dirty="0"/>
              <a:t>(М.-С.).</a:t>
            </a:r>
          </a:p>
          <a:p>
            <a:r>
              <a:rPr lang="ru-RU" dirty="0"/>
              <a:t>9. Погруженный в свои мысли </a:t>
            </a:r>
            <a:r>
              <a:rPr lang="ru-RU" dirty="0" err="1"/>
              <a:t>Чечевицын</a:t>
            </a:r>
            <a:r>
              <a:rPr lang="ru-RU" dirty="0"/>
              <a:t> ничего не </a:t>
            </a:r>
            <a:r>
              <a:rPr lang="ru-RU" dirty="0" smtClean="0"/>
              <a:t>ответил </a:t>
            </a:r>
            <a:r>
              <a:rPr lang="ru-RU" dirty="0"/>
              <a:t>на этот вопрос, а только сильно надул щеки </a:t>
            </a:r>
            <a:r>
              <a:rPr lang="ru-RU" i="1" dirty="0"/>
              <a:t>(Ч.).</a:t>
            </a:r>
          </a:p>
          <a:p>
            <a:r>
              <a:rPr lang="ru-RU" dirty="0"/>
              <a:t>10. Овеянные первой оттепелью вишневые сады </a:t>
            </a:r>
            <a:r>
              <a:rPr lang="ru-RU" dirty="0" smtClean="0"/>
              <a:t>хорошо пахнут </a:t>
            </a:r>
            <a:r>
              <a:rPr lang="ru-RU" i="1" dirty="0"/>
              <a:t>(</a:t>
            </a:r>
            <a:r>
              <a:rPr lang="ru-RU" i="1" dirty="0" err="1"/>
              <a:t>Шол</a:t>
            </a:r>
            <a:r>
              <a:rPr lang="ru-RU" i="1" dirty="0"/>
              <a:t>.).</a:t>
            </a:r>
          </a:p>
          <a:p>
            <a:r>
              <a:rPr lang="ru-RU" dirty="0"/>
              <a:t>11. Это, должно быть, высыхает мох наполненный </a:t>
            </a:r>
            <a:r>
              <a:rPr lang="ru-RU" dirty="0" smtClean="0"/>
              <a:t>растаявшим </a:t>
            </a:r>
            <a:r>
              <a:rPr lang="ru-RU" dirty="0"/>
              <a:t>снегом </a:t>
            </a:r>
            <a:r>
              <a:rPr lang="ru-RU" i="1" dirty="0"/>
              <a:t>(</a:t>
            </a:r>
            <a:r>
              <a:rPr lang="ru-RU" i="1" dirty="0" err="1"/>
              <a:t>Пауст</a:t>
            </a:r>
            <a:r>
              <a:rPr lang="ru-RU" i="1" dirty="0"/>
              <a:t>.).</a:t>
            </a:r>
          </a:p>
          <a:p>
            <a:r>
              <a:rPr lang="ru-RU" dirty="0"/>
              <a:t>12. Тетушки и всегда любившие Нехлюдова еще </a:t>
            </a:r>
            <a:r>
              <a:rPr lang="ru-RU" dirty="0" smtClean="0"/>
              <a:t>радостнее</a:t>
            </a:r>
            <a:r>
              <a:rPr lang="ru-RU" dirty="0"/>
              <a:t>, чем обыкновенно, встретили его на этот раз </a:t>
            </a:r>
            <a:r>
              <a:rPr lang="ru-RU" i="1" dirty="0"/>
              <a:t>(Л. Т</a:t>
            </a:r>
            <a:r>
              <a:rPr lang="ru-RU" i="1" dirty="0" smtClean="0"/>
              <a:t>.).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391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</TotalTime>
  <Words>1177</Words>
  <Application>Microsoft Office PowerPoint</Application>
  <PresentationFormat>Экран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ОБОСОБЛЕННЫЕ ОПРЕДЕЛЕНИЯ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2021-03-29T12:02:39Z</dcterms:created>
  <dcterms:modified xsi:type="dcterms:W3CDTF">2021-04-02T05:32:15Z</dcterms:modified>
</cp:coreProperties>
</file>