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73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42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9BF82E-A09C-40B7-AF63-49DD4E53AC08}" type="doc">
      <dgm:prSet loTypeId="urn:microsoft.com/office/officeart/2005/8/layout/radial1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D91DFA1-830D-49FD-ABE6-CE9DE74ACA70}">
      <dgm:prSet phldrT="[Текст]" custT="1"/>
      <dgm:spPr/>
      <dgm:t>
        <a:bodyPr/>
        <a:lstStyle/>
        <a:p>
          <a:r>
            <a:rPr lang="ru-RU" sz="1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К ЧЕМУ ПРИВОДИТ НАРУШЕНИЕ ЗРЕНИЯ У ДЕТЕЙ?</a:t>
          </a:r>
          <a:endParaRPr lang="ru-RU" sz="1800" i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2171F9B-5A1D-464B-B402-C225117C2643}" type="parTrans" cxnId="{7365D256-3E4D-4FF5-9646-14B7CB19002B}">
      <dgm:prSet/>
      <dgm:spPr/>
      <dgm:t>
        <a:bodyPr/>
        <a:lstStyle/>
        <a:p>
          <a:endParaRPr lang="ru-RU"/>
        </a:p>
      </dgm:t>
    </dgm:pt>
    <dgm:pt modelId="{30AE9E55-C10C-4502-A6FE-BF259518EC14}" type="sibTrans" cxnId="{7365D256-3E4D-4FF5-9646-14B7CB19002B}">
      <dgm:prSet/>
      <dgm:spPr/>
      <dgm:t>
        <a:bodyPr/>
        <a:lstStyle/>
        <a:p>
          <a:endParaRPr lang="ru-RU"/>
        </a:p>
      </dgm:t>
    </dgm:pt>
    <dgm:pt modelId="{B9CDD83B-7787-4F95-AA0E-7775AD89E060}">
      <dgm:prSet phldrT="[Текст]" custT="1"/>
      <dgm:spPr/>
      <dgm:t>
        <a:bodyPr/>
        <a:lstStyle/>
        <a:p>
          <a:pPr algn="ctr"/>
          <a:r>
            <a:rPr lang="ru-RU" sz="1800" i="1" u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НЕТОЧНОСТЬ ПРЕДСТАВЛЕНИЙ ОБ ОКРУЖАЮЩЕМ МИРЕ (ОТМЕЧАЕТСЯ </a:t>
          </a:r>
          <a:r>
            <a:rPr lang="ru-RU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ФРАГМЕНТАРНОСТЬ, ИСКАЖЕНИЕ ЗРИТЕЛЬНОГО ВОСПРИЯТИЯ</a:t>
          </a:r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83DC2BF-8F21-46EB-A0AB-7ACB5E619540}" type="parTrans" cxnId="{3EF4D1B5-3670-4E5D-9D33-654512F9F74B}">
      <dgm:prSet/>
      <dgm:spPr/>
      <dgm:t>
        <a:bodyPr/>
        <a:lstStyle/>
        <a:p>
          <a:endParaRPr lang="ru-RU"/>
        </a:p>
      </dgm:t>
    </dgm:pt>
    <dgm:pt modelId="{283E2E6C-A794-49C1-8FC5-6C2C6C4F2959}" type="sibTrans" cxnId="{3EF4D1B5-3670-4E5D-9D33-654512F9F74B}">
      <dgm:prSet/>
      <dgm:spPr/>
      <dgm:t>
        <a:bodyPr/>
        <a:lstStyle/>
        <a:p>
          <a:endParaRPr lang="ru-RU"/>
        </a:p>
      </dgm:t>
    </dgm:pt>
    <dgm:pt modelId="{2992C11E-9B8E-4680-A6C0-D56C9B04178C}">
      <dgm:prSet phldrT="[Текст]" custT="1"/>
      <dgm:spPr/>
      <dgm:t>
        <a:bodyPr/>
        <a:lstStyle/>
        <a:p>
          <a:r>
            <a:rPr lang="ru-RU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ЯВЛЯЕТСЯ ПРИЧИНОЙ НЕДОРАЗВИТИЯ СМЫСЛОВОЙ СТОРОНЫ РЕЧИ И ТРУДНОСТЕЙ В РАЗВИТИИ ПОЗНАВАТЕЛЬНОЙ ДЕЯТЕЛЬНОСТИ</a:t>
          </a:r>
          <a:endParaRPr lang="ru-RU" sz="18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C9796EB-B10A-47DD-AB2C-523FFF585EE7}" type="parTrans" cxnId="{77C1BFD8-3C12-434B-9F66-4B27829FA0E9}">
      <dgm:prSet/>
      <dgm:spPr/>
      <dgm:t>
        <a:bodyPr/>
        <a:lstStyle/>
        <a:p>
          <a:endParaRPr lang="ru-RU"/>
        </a:p>
      </dgm:t>
    </dgm:pt>
    <dgm:pt modelId="{A848FB0D-D443-46DF-9561-F6C06E1A7E0E}" type="sibTrans" cxnId="{77C1BFD8-3C12-434B-9F66-4B27829FA0E9}">
      <dgm:prSet/>
      <dgm:spPr/>
      <dgm:t>
        <a:bodyPr/>
        <a:lstStyle/>
        <a:p>
          <a:endParaRPr lang="ru-RU"/>
        </a:p>
      </dgm:t>
    </dgm:pt>
    <dgm:pt modelId="{9A5F7B3A-FAEF-4780-B1A6-B5D4E5DA1585}">
      <dgm:prSet phldrT="[Текст]" custT="1"/>
      <dgm:spPr/>
      <dgm:t>
        <a:bodyPr/>
        <a:lstStyle/>
        <a:p>
          <a:r>
            <a:rPr lang="ru-RU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ПРОВОЦИРУЕТ НАКОПЛЕНИЕ В РЕЧИ ДЕТЕЙ СЛОВ БЕЗ КОНКРЕТНОГО СОДЕРЖАНИЯ</a:t>
          </a:r>
          <a:endParaRPr lang="ru-RU" sz="18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C24A201-C725-4E3A-B11F-D214AEEE909B}" type="parTrans" cxnId="{46087899-F819-434E-89C0-D7B566FD6D6F}">
      <dgm:prSet/>
      <dgm:spPr/>
      <dgm:t>
        <a:bodyPr/>
        <a:lstStyle/>
        <a:p>
          <a:endParaRPr lang="ru-RU"/>
        </a:p>
      </dgm:t>
    </dgm:pt>
    <dgm:pt modelId="{0D2BA0B7-6C17-42B5-8D72-66A8F23F98A9}" type="sibTrans" cxnId="{46087899-F819-434E-89C0-D7B566FD6D6F}">
      <dgm:prSet/>
      <dgm:spPr/>
      <dgm:t>
        <a:bodyPr/>
        <a:lstStyle/>
        <a:p>
          <a:endParaRPr lang="ru-RU"/>
        </a:p>
      </dgm:t>
    </dgm:pt>
    <dgm:pt modelId="{93240514-782C-4C4B-97FE-50B75432F8F5}">
      <dgm:prSet/>
      <dgm:spPr/>
      <dgm:t>
        <a:bodyPr/>
        <a:lstStyle/>
        <a:p>
          <a:endParaRPr lang="ru-RU"/>
        </a:p>
      </dgm:t>
    </dgm:pt>
    <dgm:pt modelId="{3C619DA3-8980-4D90-A880-4A29381BCCBB}" type="parTrans" cxnId="{AC68EEAE-B457-434A-A6F9-627ACA307C1F}">
      <dgm:prSet/>
      <dgm:spPr/>
      <dgm:t>
        <a:bodyPr/>
        <a:lstStyle/>
        <a:p>
          <a:endParaRPr lang="ru-RU"/>
        </a:p>
      </dgm:t>
    </dgm:pt>
    <dgm:pt modelId="{C19AE212-D08E-4587-A009-E235A2F5DB09}" type="sibTrans" cxnId="{AC68EEAE-B457-434A-A6F9-627ACA307C1F}">
      <dgm:prSet/>
      <dgm:spPr/>
      <dgm:t>
        <a:bodyPr/>
        <a:lstStyle/>
        <a:p>
          <a:endParaRPr lang="ru-RU"/>
        </a:p>
      </dgm:t>
    </dgm:pt>
    <dgm:pt modelId="{6507CD8E-5D85-4D2C-B9E5-7531EFEAA8FF}">
      <dgm:prSet phldrT="[Текст]" custT="1"/>
      <dgm:spPr/>
      <dgm:t>
        <a:bodyPr/>
        <a:lstStyle/>
        <a:p>
          <a:r>
            <a:rPr lang="ru-RU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ВОЗНИКНОВЕНИЕ НЕКОТОРОЙ ОБЕДНЁННОСТИ ЧУВСТВЕННОЙ СТОРОНЫ РЕЧИ</a:t>
          </a:r>
          <a:endParaRPr lang="ru-RU" sz="18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5C5106B-44C4-4774-B355-AB1FD40DEDD6}" type="sibTrans" cxnId="{AB598F1D-ADC7-4192-8C9F-59F028F5614C}">
      <dgm:prSet/>
      <dgm:spPr/>
      <dgm:t>
        <a:bodyPr/>
        <a:lstStyle/>
        <a:p>
          <a:endParaRPr lang="ru-RU"/>
        </a:p>
      </dgm:t>
    </dgm:pt>
    <dgm:pt modelId="{8181D09D-C806-40BA-AAC2-D4639C1BCFCC}" type="parTrans" cxnId="{AB598F1D-ADC7-4192-8C9F-59F028F5614C}">
      <dgm:prSet/>
      <dgm:spPr/>
      <dgm:t>
        <a:bodyPr/>
        <a:lstStyle/>
        <a:p>
          <a:endParaRPr lang="ru-RU"/>
        </a:p>
      </dgm:t>
    </dgm:pt>
    <dgm:pt modelId="{A0D9BECC-3EAC-43CA-A009-C5CB9BF5F53E}" type="pres">
      <dgm:prSet presAssocID="{399BF82E-A09C-40B7-AF63-49DD4E53AC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3F3159-9D03-403B-96D7-9BE5CEA29FFC}" type="pres">
      <dgm:prSet presAssocID="{CD91DFA1-830D-49FD-ABE6-CE9DE74ACA70}" presName="centerShape" presStyleLbl="node0" presStyleIdx="0" presStyleCnt="1" custScaleX="130322"/>
      <dgm:spPr/>
      <dgm:t>
        <a:bodyPr/>
        <a:lstStyle/>
        <a:p>
          <a:endParaRPr lang="ru-RU"/>
        </a:p>
      </dgm:t>
    </dgm:pt>
    <dgm:pt modelId="{C6867C91-2773-4A6E-8E88-1398D37DF73B}" type="pres">
      <dgm:prSet presAssocID="{483DC2BF-8F21-46EB-A0AB-7ACB5E619540}" presName="Name9" presStyleLbl="parChTrans1D2" presStyleIdx="0" presStyleCnt="4"/>
      <dgm:spPr/>
      <dgm:t>
        <a:bodyPr/>
        <a:lstStyle/>
        <a:p>
          <a:endParaRPr lang="ru-RU"/>
        </a:p>
      </dgm:t>
    </dgm:pt>
    <dgm:pt modelId="{C2CD1C14-A5B2-4CEB-B4EF-225143EF24A6}" type="pres">
      <dgm:prSet presAssocID="{483DC2BF-8F21-46EB-A0AB-7ACB5E61954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6BA61B8-1417-45B9-833A-D6C37074572A}" type="pres">
      <dgm:prSet presAssocID="{B9CDD83B-7787-4F95-AA0E-7775AD89E060}" presName="node" presStyleLbl="node1" presStyleIdx="0" presStyleCnt="4" custScaleX="266252" custScaleY="116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88026-639D-4AE5-88A2-5E7ECFEB4B4E}" type="pres">
      <dgm:prSet presAssocID="{8181D09D-C806-40BA-AAC2-D4639C1BCFCC}" presName="Name9" presStyleLbl="parChTrans1D2" presStyleIdx="1" presStyleCnt="4"/>
      <dgm:spPr/>
      <dgm:t>
        <a:bodyPr/>
        <a:lstStyle/>
        <a:p>
          <a:endParaRPr lang="ru-RU"/>
        </a:p>
      </dgm:t>
    </dgm:pt>
    <dgm:pt modelId="{AC24DBA6-5A14-42D3-806E-0D6708212FA0}" type="pres">
      <dgm:prSet presAssocID="{8181D09D-C806-40BA-AAC2-D4639C1BCFC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24EF06BA-DD4A-4FC4-B425-7695F6BFF97A}" type="pres">
      <dgm:prSet presAssocID="{6507CD8E-5D85-4D2C-B9E5-7531EFEAA8FF}" presName="node" presStyleLbl="node1" presStyleIdx="1" presStyleCnt="4" custScaleX="180201" custScaleY="105036" custRadScaleRad="130177" custRadScaleInc="2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C1C8C-FBDC-4D5A-8282-89CC98520EEF}" type="pres">
      <dgm:prSet presAssocID="{EC9796EB-B10A-47DD-AB2C-523FFF585EE7}" presName="Name9" presStyleLbl="parChTrans1D2" presStyleIdx="2" presStyleCnt="4"/>
      <dgm:spPr/>
      <dgm:t>
        <a:bodyPr/>
        <a:lstStyle/>
        <a:p>
          <a:endParaRPr lang="ru-RU"/>
        </a:p>
      </dgm:t>
    </dgm:pt>
    <dgm:pt modelId="{E9BFD3E0-7D96-4F7C-8E53-2DA7B3111609}" type="pres">
      <dgm:prSet presAssocID="{EC9796EB-B10A-47DD-AB2C-523FFF585EE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C11283A8-832C-4835-80CC-FECE49CEC732}" type="pres">
      <dgm:prSet presAssocID="{2992C11E-9B8E-4680-A6C0-D56C9B04178C}" presName="node" presStyleLbl="node1" presStyleIdx="2" presStyleCnt="4" custScaleX="288010" custScaleY="123574" custRadScaleRad="105582" custRadScaleInc="-1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63E88-89C7-42CA-BF1A-EE2950E20430}" type="pres">
      <dgm:prSet presAssocID="{7C24A201-C725-4E3A-B11F-D214AEEE909B}" presName="Name9" presStyleLbl="parChTrans1D2" presStyleIdx="3" presStyleCnt="4"/>
      <dgm:spPr/>
      <dgm:t>
        <a:bodyPr/>
        <a:lstStyle/>
        <a:p>
          <a:endParaRPr lang="ru-RU"/>
        </a:p>
      </dgm:t>
    </dgm:pt>
    <dgm:pt modelId="{68FCC488-CEAD-49BA-B2D2-BA3136886C83}" type="pres">
      <dgm:prSet presAssocID="{7C24A201-C725-4E3A-B11F-D214AEEE909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25871AC8-EDAB-4197-8D2B-0813F0EE92EA}" type="pres">
      <dgm:prSet presAssocID="{9A5F7B3A-FAEF-4780-B1A6-B5D4E5DA1585}" presName="node" presStyleLbl="node1" presStyleIdx="3" presStyleCnt="4" custScaleX="173167" custScaleY="105038" custRadScaleRad="131152" custRadScaleInc="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C391BD-C779-489D-963E-9211D19A5E07}" type="presOf" srcId="{EC9796EB-B10A-47DD-AB2C-523FFF585EE7}" destId="{859C1C8C-FBDC-4D5A-8282-89CC98520EEF}" srcOrd="0" destOrd="0" presId="urn:microsoft.com/office/officeart/2005/8/layout/radial1"/>
    <dgm:cxn modelId="{65451E23-ED48-4193-9618-5F282C374E65}" type="presOf" srcId="{399BF82E-A09C-40B7-AF63-49DD4E53AC08}" destId="{A0D9BECC-3EAC-43CA-A009-C5CB9BF5F53E}" srcOrd="0" destOrd="0" presId="urn:microsoft.com/office/officeart/2005/8/layout/radial1"/>
    <dgm:cxn modelId="{3B02D349-C8FB-4E76-B184-DE27209CA377}" type="presOf" srcId="{CD91DFA1-830D-49FD-ABE6-CE9DE74ACA70}" destId="{423F3159-9D03-403B-96D7-9BE5CEA29FFC}" srcOrd="0" destOrd="0" presId="urn:microsoft.com/office/officeart/2005/8/layout/radial1"/>
    <dgm:cxn modelId="{7365D256-3E4D-4FF5-9646-14B7CB19002B}" srcId="{399BF82E-A09C-40B7-AF63-49DD4E53AC08}" destId="{CD91DFA1-830D-49FD-ABE6-CE9DE74ACA70}" srcOrd="0" destOrd="0" parTransId="{72171F9B-5A1D-464B-B402-C225117C2643}" sibTransId="{30AE9E55-C10C-4502-A6FE-BF259518EC14}"/>
    <dgm:cxn modelId="{1058AD38-2548-4948-AEB5-53E3E53B17BD}" type="presOf" srcId="{8181D09D-C806-40BA-AAC2-D4639C1BCFCC}" destId="{AC24DBA6-5A14-42D3-806E-0D6708212FA0}" srcOrd="1" destOrd="0" presId="urn:microsoft.com/office/officeart/2005/8/layout/radial1"/>
    <dgm:cxn modelId="{AB598F1D-ADC7-4192-8C9F-59F028F5614C}" srcId="{CD91DFA1-830D-49FD-ABE6-CE9DE74ACA70}" destId="{6507CD8E-5D85-4D2C-B9E5-7531EFEAA8FF}" srcOrd="1" destOrd="0" parTransId="{8181D09D-C806-40BA-AAC2-D4639C1BCFCC}" sibTransId="{45C5106B-44C4-4774-B355-AB1FD40DEDD6}"/>
    <dgm:cxn modelId="{51CFABE2-6C66-4B11-A465-B8A0A1729A77}" type="presOf" srcId="{EC9796EB-B10A-47DD-AB2C-523FFF585EE7}" destId="{E9BFD3E0-7D96-4F7C-8E53-2DA7B3111609}" srcOrd="1" destOrd="0" presId="urn:microsoft.com/office/officeart/2005/8/layout/radial1"/>
    <dgm:cxn modelId="{8C4CE053-1AB8-480E-AE56-21084B661ED1}" type="presOf" srcId="{7C24A201-C725-4E3A-B11F-D214AEEE909B}" destId="{68FCC488-CEAD-49BA-B2D2-BA3136886C83}" srcOrd="1" destOrd="0" presId="urn:microsoft.com/office/officeart/2005/8/layout/radial1"/>
    <dgm:cxn modelId="{2C6D5497-279C-422D-BF0E-781CBD54C876}" type="presOf" srcId="{483DC2BF-8F21-46EB-A0AB-7ACB5E619540}" destId="{C2CD1C14-A5B2-4CEB-B4EF-225143EF24A6}" srcOrd="1" destOrd="0" presId="urn:microsoft.com/office/officeart/2005/8/layout/radial1"/>
    <dgm:cxn modelId="{5B1AC000-E3F2-41CB-AAA5-97B6A80F8868}" type="presOf" srcId="{8181D09D-C806-40BA-AAC2-D4639C1BCFCC}" destId="{88E88026-639D-4AE5-88A2-5E7ECFEB4B4E}" srcOrd="0" destOrd="0" presId="urn:microsoft.com/office/officeart/2005/8/layout/radial1"/>
    <dgm:cxn modelId="{980310BC-3C1A-4AE6-85C7-E58D16DC4E51}" type="presOf" srcId="{B9CDD83B-7787-4F95-AA0E-7775AD89E060}" destId="{B6BA61B8-1417-45B9-833A-D6C37074572A}" srcOrd="0" destOrd="0" presId="urn:microsoft.com/office/officeart/2005/8/layout/radial1"/>
    <dgm:cxn modelId="{3EF4D1B5-3670-4E5D-9D33-654512F9F74B}" srcId="{CD91DFA1-830D-49FD-ABE6-CE9DE74ACA70}" destId="{B9CDD83B-7787-4F95-AA0E-7775AD89E060}" srcOrd="0" destOrd="0" parTransId="{483DC2BF-8F21-46EB-A0AB-7ACB5E619540}" sibTransId="{283E2E6C-A794-49C1-8FC5-6C2C6C4F2959}"/>
    <dgm:cxn modelId="{AC68EEAE-B457-434A-A6F9-627ACA307C1F}" srcId="{399BF82E-A09C-40B7-AF63-49DD4E53AC08}" destId="{93240514-782C-4C4B-97FE-50B75432F8F5}" srcOrd="1" destOrd="0" parTransId="{3C619DA3-8980-4D90-A880-4A29381BCCBB}" sibTransId="{C19AE212-D08E-4587-A009-E235A2F5DB09}"/>
    <dgm:cxn modelId="{46087899-F819-434E-89C0-D7B566FD6D6F}" srcId="{CD91DFA1-830D-49FD-ABE6-CE9DE74ACA70}" destId="{9A5F7B3A-FAEF-4780-B1A6-B5D4E5DA1585}" srcOrd="3" destOrd="0" parTransId="{7C24A201-C725-4E3A-B11F-D214AEEE909B}" sibTransId="{0D2BA0B7-6C17-42B5-8D72-66A8F23F98A9}"/>
    <dgm:cxn modelId="{BF1628AE-0F36-4A17-B32B-55A0DDEC7207}" type="presOf" srcId="{9A5F7B3A-FAEF-4780-B1A6-B5D4E5DA1585}" destId="{25871AC8-EDAB-4197-8D2B-0813F0EE92EA}" srcOrd="0" destOrd="0" presId="urn:microsoft.com/office/officeart/2005/8/layout/radial1"/>
    <dgm:cxn modelId="{C4CC3B54-DC3A-4640-9C62-3CEFD9A96901}" type="presOf" srcId="{7C24A201-C725-4E3A-B11F-D214AEEE909B}" destId="{5DD63E88-89C7-42CA-BF1A-EE2950E20430}" srcOrd="0" destOrd="0" presId="urn:microsoft.com/office/officeart/2005/8/layout/radial1"/>
    <dgm:cxn modelId="{FF628563-FE68-4D89-8B4B-10433E68F48A}" type="presOf" srcId="{483DC2BF-8F21-46EB-A0AB-7ACB5E619540}" destId="{C6867C91-2773-4A6E-8E88-1398D37DF73B}" srcOrd="0" destOrd="0" presId="urn:microsoft.com/office/officeart/2005/8/layout/radial1"/>
    <dgm:cxn modelId="{78175F6B-15AF-4CCD-8F29-67E0FEE45886}" type="presOf" srcId="{2992C11E-9B8E-4680-A6C0-D56C9B04178C}" destId="{C11283A8-832C-4835-80CC-FECE49CEC732}" srcOrd="0" destOrd="0" presId="urn:microsoft.com/office/officeart/2005/8/layout/radial1"/>
    <dgm:cxn modelId="{E0021087-59FC-4D62-BF70-10549117C80F}" type="presOf" srcId="{6507CD8E-5D85-4D2C-B9E5-7531EFEAA8FF}" destId="{24EF06BA-DD4A-4FC4-B425-7695F6BFF97A}" srcOrd="0" destOrd="0" presId="urn:microsoft.com/office/officeart/2005/8/layout/radial1"/>
    <dgm:cxn modelId="{77C1BFD8-3C12-434B-9F66-4B27829FA0E9}" srcId="{CD91DFA1-830D-49FD-ABE6-CE9DE74ACA70}" destId="{2992C11E-9B8E-4680-A6C0-D56C9B04178C}" srcOrd="2" destOrd="0" parTransId="{EC9796EB-B10A-47DD-AB2C-523FFF585EE7}" sibTransId="{A848FB0D-D443-46DF-9561-F6C06E1A7E0E}"/>
    <dgm:cxn modelId="{D16A7EBC-7EA8-4775-BF47-106A749C5DEC}" type="presParOf" srcId="{A0D9BECC-3EAC-43CA-A009-C5CB9BF5F53E}" destId="{423F3159-9D03-403B-96D7-9BE5CEA29FFC}" srcOrd="0" destOrd="0" presId="urn:microsoft.com/office/officeart/2005/8/layout/radial1"/>
    <dgm:cxn modelId="{4B158E1B-7DF7-4B9C-8C76-AE579F4BAF3A}" type="presParOf" srcId="{A0D9BECC-3EAC-43CA-A009-C5CB9BF5F53E}" destId="{C6867C91-2773-4A6E-8E88-1398D37DF73B}" srcOrd="1" destOrd="0" presId="urn:microsoft.com/office/officeart/2005/8/layout/radial1"/>
    <dgm:cxn modelId="{87379B41-7D78-41E4-A152-150715579302}" type="presParOf" srcId="{C6867C91-2773-4A6E-8E88-1398D37DF73B}" destId="{C2CD1C14-A5B2-4CEB-B4EF-225143EF24A6}" srcOrd="0" destOrd="0" presId="urn:microsoft.com/office/officeart/2005/8/layout/radial1"/>
    <dgm:cxn modelId="{CEC677FC-BAD4-4930-A344-7B408BA9E386}" type="presParOf" srcId="{A0D9BECC-3EAC-43CA-A009-C5CB9BF5F53E}" destId="{B6BA61B8-1417-45B9-833A-D6C37074572A}" srcOrd="2" destOrd="0" presId="urn:microsoft.com/office/officeart/2005/8/layout/radial1"/>
    <dgm:cxn modelId="{7CEE665F-6CAE-4776-ABE0-8AFDFBAE8668}" type="presParOf" srcId="{A0D9BECC-3EAC-43CA-A009-C5CB9BF5F53E}" destId="{88E88026-639D-4AE5-88A2-5E7ECFEB4B4E}" srcOrd="3" destOrd="0" presId="urn:microsoft.com/office/officeart/2005/8/layout/radial1"/>
    <dgm:cxn modelId="{98B9DDDB-60DF-4756-8F35-348E3D9B5204}" type="presParOf" srcId="{88E88026-639D-4AE5-88A2-5E7ECFEB4B4E}" destId="{AC24DBA6-5A14-42D3-806E-0D6708212FA0}" srcOrd="0" destOrd="0" presId="urn:microsoft.com/office/officeart/2005/8/layout/radial1"/>
    <dgm:cxn modelId="{4F7F82E2-D4B9-4781-9435-2824F155D216}" type="presParOf" srcId="{A0D9BECC-3EAC-43CA-A009-C5CB9BF5F53E}" destId="{24EF06BA-DD4A-4FC4-B425-7695F6BFF97A}" srcOrd="4" destOrd="0" presId="urn:microsoft.com/office/officeart/2005/8/layout/radial1"/>
    <dgm:cxn modelId="{1985A66B-300B-4B8E-94A6-9DE4DD6E28A3}" type="presParOf" srcId="{A0D9BECC-3EAC-43CA-A009-C5CB9BF5F53E}" destId="{859C1C8C-FBDC-4D5A-8282-89CC98520EEF}" srcOrd="5" destOrd="0" presId="urn:microsoft.com/office/officeart/2005/8/layout/radial1"/>
    <dgm:cxn modelId="{4272138E-F9BA-4875-9A81-AA5B3FCA63D0}" type="presParOf" srcId="{859C1C8C-FBDC-4D5A-8282-89CC98520EEF}" destId="{E9BFD3E0-7D96-4F7C-8E53-2DA7B3111609}" srcOrd="0" destOrd="0" presId="urn:microsoft.com/office/officeart/2005/8/layout/radial1"/>
    <dgm:cxn modelId="{533CF09E-FDCA-4A55-8F09-322FF640B1B9}" type="presParOf" srcId="{A0D9BECC-3EAC-43CA-A009-C5CB9BF5F53E}" destId="{C11283A8-832C-4835-80CC-FECE49CEC732}" srcOrd="6" destOrd="0" presId="urn:microsoft.com/office/officeart/2005/8/layout/radial1"/>
    <dgm:cxn modelId="{6BFE6B13-4375-40E2-A6B5-2D96A2A6EB9D}" type="presParOf" srcId="{A0D9BECC-3EAC-43CA-A009-C5CB9BF5F53E}" destId="{5DD63E88-89C7-42CA-BF1A-EE2950E20430}" srcOrd="7" destOrd="0" presId="urn:microsoft.com/office/officeart/2005/8/layout/radial1"/>
    <dgm:cxn modelId="{C56A5148-83F7-40F0-8355-D78A097120DE}" type="presParOf" srcId="{5DD63E88-89C7-42CA-BF1A-EE2950E20430}" destId="{68FCC488-CEAD-49BA-B2D2-BA3136886C83}" srcOrd="0" destOrd="0" presId="urn:microsoft.com/office/officeart/2005/8/layout/radial1"/>
    <dgm:cxn modelId="{3260E7C9-B467-4423-9A09-60C8DD589E86}" type="presParOf" srcId="{A0D9BECC-3EAC-43CA-A009-C5CB9BF5F53E}" destId="{25871AC8-EDAB-4197-8D2B-0813F0EE92E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749992-D9A7-43EC-B205-545D545E2FE5}" type="doc">
      <dgm:prSet loTypeId="urn:microsoft.com/office/officeart/2005/8/layout/b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AD6D210-41A7-4B6A-8BE8-36B058403CC0}">
      <dgm:prSet phldrT="[Текст]" custT="1"/>
      <dgm:spPr/>
      <dgm:t>
        <a:bodyPr/>
        <a:lstStyle/>
        <a:p>
          <a:pPr algn="ctr"/>
          <a:r>
            <a:rPr lang="ru-RU" sz="1600" i="1" dirty="0" smtClean="0">
              <a:solidFill>
                <a:schemeClr val="tx1"/>
              </a:solidFill>
            </a:rPr>
            <a:t>- П</a:t>
          </a:r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остроение занятий в соответствии с возрастными и индивидуальными психологическими особенностями детей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B495CF0-656F-4493-8D90-56651997E5F4}" type="parTrans" cxnId="{74E7E3B9-EC40-4235-8FC5-0F023C45D843}">
      <dgm:prSet/>
      <dgm:spPr/>
      <dgm:t>
        <a:bodyPr/>
        <a:lstStyle/>
        <a:p>
          <a:endParaRPr lang="ru-RU"/>
        </a:p>
      </dgm:t>
    </dgm:pt>
    <dgm:pt modelId="{300BD521-7103-49BE-BCF2-E1FF76891EC2}" type="sibTrans" cxnId="{74E7E3B9-EC40-4235-8FC5-0F023C45D843}">
      <dgm:prSet/>
      <dgm:spPr/>
      <dgm:t>
        <a:bodyPr/>
        <a:lstStyle/>
        <a:p>
          <a:endParaRPr lang="ru-RU"/>
        </a:p>
      </dgm:t>
    </dgm:pt>
    <dgm:pt modelId="{34D4A8FF-674B-430C-BE61-DFDED5422ECD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Обусловленность содержания и методики работы особенностями речи детей с нарушениями зрения 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5BECCF0-1363-4AD0-81C7-77654EB6CAD0}" type="parTrans" cxnId="{75B67B0E-9794-45B4-883C-BEFE31ABFBB9}">
      <dgm:prSet/>
      <dgm:spPr/>
      <dgm:t>
        <a:bodyPr/>
        <a:lstStyle/>
        <a:p>
          <a:endParaRPr lang="ru-RU"/>
        </a:p>
      </dgm:t>
    </dgm:pt>
    <dgm:pt modelId="{30BA13AC-F1D4-42CE-8821-196C18CF2EBA}" type="sibTrans" cxnId="{75B67B0E-9794-45B4-883C-BEFE31ABFBB9}">
      <dgm:prSet/>
      <dgm:spPr/>
      <dgm:t>
        <a:bodyPr/>
        <a:lstStyle/>
        <a:p>
          <a:endParaRPr lang="ru-RU"/>
        </a:p>
      </dgm:t>
    </dgm:pt>
    <dgm:pt modelId="{F0967374-E144-4662-BF93-3726A6CC4430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Учёт потенциальных возможностей коррекционно-компенсаторного развития детей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7287F75-8F8A-4E08-83DC-C032F973B44B}" type="parTrans" cxnId="{9FDEEBC7-AB2A-4392-95D7-0E8872447F33}">
      <dgm:prSet/>
      <dgm:spPr/>
      <dgm:t>
        <a:bodyPr/>
        <a:lstStyle/>
        <a:p>
          <a:endParaRPr lang="ru-RU"/>
        </a:p>
      </dgm:t>
    </dgm:pt>
    <dgm:pt modelId="{8587D5D5-199B-42F3-860F-AC12BFBD7015}" type="sibTrans" cxnId="{9FDEEBC7-AB2A-4392-95D7-0E8872447F33}">
      <dgm:prSet/>
      <dgm:spPr/>
      <dgm:t>
        <a:bodyPr/>
        <a:lstStyle/>
        <a:p>
          <a:endParaRPr lang="ru-RU"/>
        </a:p>
      </dgm:t>
    </dgm:pt>
    <dgm:pt modelId="{1E5F1EF8-70C3-4458-A53E-1AE90618AC30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Функциональная направленность содержания и средств обучения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EDEBE97-80F9-4938-96E6-C6CE2E764027}" type="parTrans" cxnId="{1A634F68-4E8D-4CBF-BDE6-E128A61A7600}">
      <dgm:prSet/>
      <dgm:spPr/>
      <dgm:t>
        <a:bodyPr/>
        <a:lstStyle/>
        <a:p>
          <a:endParaRPr lang="ru-RU"/>
        </a:p>
      </dgm:t>
    </dgm:pt>
    <dgm:pt modelId="{01E52ED5-225A-4F4F-BEF9-F013266F35C6}" type="sibTrans" cxnId="{1A634F68-4E8D-4CBF-BDE6-E128A61A7600}">
      <dgm:prSet/>
      <dgm:spPr/>
      <dgm:t>
        <a:bodyPr/>
        <a:lstStyle/>
        <a:p>
          <a:endParaRPr lang="ru-RU"/>
        </a:p>
      </dgm:t>
    </dgm:pt>
    <dgm:pt modelId="{88522EFE-2E17-4EED-858C-1A1663D8E305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Систематичность и последовательность в обучении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F9F166-E267-44B6-8170-CD7B13EB3070}" type="parTrans" cxnId="{48A30B66-E933-43CB-BBFB-67C0E556348D}">
      <dgm:prSet/>
      <dgm:spPr/>
      <dgm:t>
        <a:bodyPr/>
        <a:lstStyle/>
        <a:p>
          <a:endParaRPr lang="ru-RU"/>
        </a:p>
      </dgm:t>
    </dgm:pt>
    <dgm:pt modelId="{453D9EE9-4C46-4257-B54F-8D360FF04568}" type="sibTrans" cxnId="{48A30B66-E933-43CB-BBFB-67C0E556348D}">
      <dgm:prSet/>
      <dgm:spPr/>
      <dgm:t>
        <a:bodyPr/>
        <a:lstStyle/>
        <a:p>
          <a:endParaRPr lang="ru-RU"/>
        </a:p>
      </dgm:t>
    </dgm:pt>
    <dgm:pt modelId="{ADF4DABE-CA71-4621-93DA-019AF575F2E3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Применение игровых приёмов и широкое использование средств наглядности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AF616F9-D1D5-4D0F-BBA9-163AD5D3E837}" type="parTrans" cxnId="{C80AADFB-207D-4CA4-8787-DB326D8FAA56}">
      <dgm:prSet/>
      <dgm:spPr/>
      <dgm:t>
        <a:bodyPr/>
        <a:lstStyle/>
        <a:p>
          <a:endParaRPr lang="ru-RU"/>
        </a:p>
      </dgm:t>
    </dgm:pt>
    <dgm:pt modelId="{D1F279DC-6FBA-4134-B646-7B96D6E189DF}" type="sibTrans" cxnId="{C80AADFB-207D-4CA4-8787-DB326D8FAA56}">
      <dgm:prSet/>
      <dgm:spPr/>
      <dgm:t>
        <a:bodyPr/>
        <a:lstStyle/>
        <a:p>
          <a:endParaRPr lang="ru-RU"/>
        </a:p>
      </dgm:t>
    </dgm:pt>
    <dgm:pt modelId="{0E2B8991-F5B4-4F19-A4F5-0146949D3A04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ru-RU" sz="1600" i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Мотивированность</a:t>
          </a:r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каждого шага с точки зрения детей и результативность, достижение целей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1D79FD7-7DE2-437D-8675-9D666A8A21B4}" type="parTrans" cxnId="{67431E95-3657-40BA-ABE1-896CEA7EB7DE}">
      <dgm:prSet/>
      <dgm:spPr/>
      <dgm:t>
        <a:bodyPr/>
        <a:lstStyle/>
        <a:p>
          <a:endParaRPr lang="ru-RU"/>
        </a:p>
      </dgm:t>
    </dgm:pt>
    <dgm:pt modelId="{FD26D1B6-9F87-4DCD-8EF1-992010425D00}" type="sibTrans" cxnId="{67431E95-3657-40BA-ABE1-896CEA7EB7DE}">
      <dgm:prSet/>
      <dgm:spPr/>
      <dgm:t>
        <a:bodyPr/>
        <a:lstStyle/>
        <a:p>
          <a:endParaRPr lang="ru-RU"/>
        </a:p>
      </dgm:t>
    </dgm:pt>
    <dgm:pt modelId="{0CC197DC-62E4-4704-9D59-B7D9F0361B93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Стимулирование индивидуального восприятия детей наглядно-предъявляемым материалом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E658C0E-B888-473D-9418-4E44FCE7B63A}" type="parTrans" cxnId="{A75C9E03-16AD-4462-B824-9E006FA4A032}">
      <dgm:prSet/>
      <dgm:spPr/>
      <dgm:t>
        <a:bodyPr/>
        <a:lstStyle/>
        <a:p>
          <a:endParaRPr lang="ru-RU"/>
        </a:p>
      </dgm:t>
    </dgm:pt>
    <dgm:pt modelId="{6FB0F868-616F-4601-B443-BAA9B5E5E0EC}" type="sibTrans" cxnId="{A75C9E03-16AD-4462-B824-9E006FA4A032}">
      <dgm:prSet/>
      <dgm:spPr/>
      <dgm:t>
        <a:bodyPr/>
        <a:lstStyle/>
        <a:p>
          <a:endParaRPr lang="ru-RU"/>
        </a:p>
      </dgm:t>
    </dgm:pt>
    <dgm:pt modelId="{7F9AB474-D14F-4FEB-87E5-836DBAC84ED8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Направленность обучения на развитие активности и самостоятельности детей с нарушениями зрения</a:t>
          </a:r>
          <a:endParaRPr lang="ru-RU" sz="1600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5CE7A15-E63C-42E0-BF9D-894E3DED82F0}" type="parTrans" cxnId="{6D8708B6-AB76-4BF6-935C-36B45A5A8AF5}">
      <dgm:prSet/>
      <dgm:spPr/>
      <dgm:t>
        <a:bodyPr/>
        <a:lstStyle/>
        <a:p>
          <a:endParaRPr lang="ru-RU"/>
        </a:p>
      </dgm:t>
    </dgm:pt>
    <dgm:pt modelId="{930D672B-9AA1-4E56-9C4E-90E03096E7D0}" type="sibTrans" cxnId="{6D8708B6-AB76-4BF6-935C-36B45A5A8AF5}">
      <dgm:prSet/>
      <dgm:spPr/>
      <dgm:t>
        <a:bodyPr/>
        <a:lstStyle/>
        <a:p>
          <a:endParaRPr lang="ru-RU"/>
        </a:p>
      </dgm:t>
    </dgm:pt>
    <dgm:pt modelId="{A2CFA8DB-4966-4C9A-90EE-1FD58587E63D}" type="pres">
      <dgm:prSet presAssocID="{40749992-D9A7-43EC-B205-545D545E2FE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E780FBD-C89D-42EF-B518-272746D7DDD8}" type="pres">
      <dgm:prSet presAssocID="{5AD6D210-41A7-4B6A-8BE8-36B058403CC0}" presName="compNode" presStyleCnt="0"/>
      <dgm:spPr/>
    </dgm:pt>
    <dgm:pt modelId="{022B572A-0210-4571-ADEA-C912592EB205}" type="pres">
      <dgm:prSet presAssocID="{5AD6D210-41A7-4B6A-8BE8-36B058403CC0}" presName="dummyConnPt" presStyleCnt="0"/>
      <dgm:spPr/>
    </dgm:pt>
    <dgm:pt modelId="{6FD6BA65-9F15-4053-8003-40A23F67F428}" type="pres">
      <dgm:prSet presAssocID="{5AD6D210-41A7-4B6A-8BE8-36B058403CC0}" presName="node" presStyleLbl="node1" presStyleIdx="0" presStyleCnt="9" custScaleX="112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1BCD9-EABE-42BB-A3DE-9703ACC7B910}" type="pres">
      <dgm:prSet presAssocID="{300BD521-7103-49BE-BCF2-E1FF76891EC2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26C3B5C-1F8D-4253-89E7-D0BF8BC94053}" type="pres">
      <dgm:prSet presAssocID="{34D4A8FF-674B-430C-BE61-DFDED5422ECD}" presName="compNode" presStyleCnt="0"/>
      <dgm:spPr/>
    </dgm:pt>
    <dgm:pt modelId="{5B153048-0C2E-4A6C-82B0-06F8D08643E1}" type="pres">
      <dgm:prSet presAssocID="{34D4A8FF-674B-430C-BE61-DFDED5422ECD}" presName="dummyConnPt" presStyleCnt="0"/>
      <dgm:spPr/>
    </dgm:pt>
    <dgm:pt modelId="{DF3372AD-1099-4D7E-A19B-128C7DAAAEEC}" type="pres">
      <dgm:prSet presAssocID="{34D4A8FF-674B-430C-BE61-DFDED5422ECD}" presName="node" presStyleLbl="node1" presStyleIdx="1" presStyleCnt="9" custScaleX="113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8CB3B-1945-4ED4-A8AC-D7B5D846D7E7}" type="pres">
      <dgm:prSet presAssocID="{30BA13AC-F1D4-42CE-8821-196C18CF2EBA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E8639398-CCD2-4207-9EDA-48CA2BF5BD4E}" type="pres">
      <dgm:prSet presAssocID="{F0967374-E144-4662-BF93-3726A6CC4430}" presName="compNode" presStyleCnt="0"/>
      <dgm:spPr/>
    </dgm:pt>
    <dgm:pt modelId="{BBEF3B99-2336-4367-87AF-10F1451D8D87}" type="pres">
      <dgm:prSet presAssocID="{F0967374-E144-4662-BF93-3726A6CC4430}" presName="dummyConnPt" presStyleCnt="0"/>
      <dgm:spPr/>
    </dgm:pt>
    <dgm:pt modelId="{4496BE2F-F872-48F3-9298-CC4AB49E65DD}" type="pres">
      <dgm:prSet presAssocID="{F0967374-E144-4662-BF93-3726A6CC4430}" presName="node" presStyleLbl="node1" presStyleIdx="2" presStyleCnt="9" custScaleX="112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762F0-D5B3-46E5-93A4-3E7901C7D9A0}" type="pres">
      <dgm:prSet presAssocID="{8587D5D5-199B-42F3-860F-AC12BFBD7015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954A3F2B-14D8-4855-B999-83DD06F434D6}" type="pres">
      <dgm:prSet presAssocID="{1E5F1EF8-70C3-4458-A53E-1AE90618AC30}" presName="compNode" presStyleCnt="0"/>
      <dgm:spPr/>
    </dgm:pt>
    <dgm:pt modelId="{F1CE9A22-4BEC-4526-A890-5B8CA1CCF12C}" type="pres">
      <dgm:prSet presAssocID="{1E5F1EF8-70C3-4458-A53E-1AE90618AC30}" presName="dummyConnPt" presStyleCnt="0"/>
      <dgm:spPr/>
    </dgm:pt>
    <dgm:pt modelId="{B25E1644-0F69-4EE4-947D-C86C9B5057EC}" type="pres">
      <dgm:prSet presAssocID="{1E5F1EF8-70C3-4458-A53E-1AE90618AC3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B3D22-D3D3-4DBF-AC5D-07D89D183FA7}" type="pres">
      <dgm:prSet presAssocID="{01E52ED5-225A-4F4F-BEF9-F013266F35C6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CC162443-50BC-4D19-AB54-F05DC7B93946}" type="pres">
      <dgm:prSet presAssocID="{88522EFE-2E17-4EED-858C-1A1663D8E305}" presName="compNode" presStyleCnt="0"/>
      <dgm:spPr/>
    </dgm:pt>
    <dgm:pt modelId="{FACC93CB-8A4F-4C6B-98B6-7B3DDCFA3FB6}" type="pres">
      <dgm:prSet presAssocID="{88522EFE-2E17-4EED-858C-1A1663D8E305}" presName="dummyConnPt" presStyleCnt="0"/>
      <dgm:spPr/>
    </dgm:pt>
    <dgm:pt modelId="{76964630-96BE-453A-AEA7-32D249C4115D}" type="pres">
      <dgm:prSet presAssocID="{88522EFE-2E17-4EED-858C-1A1663D8E30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18A3F-94E4-4B15-B876-49EDC02A2AC5}" type="pres">
      <dgm:prSet presAssocID="{453D9EE9-4C46-4257-B54F-8D360FF04568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72C57185-BF52-4138-86E5-E42FF1CBDFA8}" type="pres">
      <dgm:prSet presAssocID="{ADF4DABE-CA71-4621-93DA-019AF575F2E3}" presName="compNode" presStyleCnt="0"/>
      <dgm:spPr/>
    </dgm:pt>
    <dgm:pt modelId="{01592BEC-A424-43FB-9F4E-E06A7A52543B}" type="pres">
      <dgm:prSet presAssocID="{ADF4DABE-CA71-4621-93DA-019AF575F2E3}" presName="dummyConnPt" presStyleCnt="0"/>
      <dgm:spPr/>
    </dgm:pt>
    <dgm:pt modelId="{664690A9-40BF-4512-9B1D-22E6B9C70B1D}" type="pres">
      <dgm:prSet presAssocID="{ADF4DABE-CA71-4621-93DA-019AF575F2E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332EA-F27E-4D29-8095-2943F3AF3BDE}" type="pres">
      <dgm:prSet presAssocID="{D1F279DC-6FBA-4134-B646-7B96D6E189DF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74B736FB-93EE-4257-819B-0B2078651AC8}" type="pres">
      <dgm:prSet presAssocID="{0E2B8991-F5B4-4F19-A4F5-0146949D3A04}" presName="compNode" presStyleCnt="0"/>
      <dgm:spPr/>
    </dgm:pt>
    <dgm:pt modelId="{5C390E31-5183-4282-BCE3-15C2E9835313}" type="pres">
      <dgm:prSet presAssocID="{0E2B8991-F5B4-4F19-A4F5-0146949D3A04}" presName="dummyConnPt" presStyleCnt="0"/>
      <dgm:spPr/>
    </dgm:pt>
    <dgm:pt modelId="{574F3F9C-0F3E-47F9-ABFF-5E2B70EE2142}" type="pres">
      <dgm:prSet presAssocID="{0E2B8991-F5B4-4F19-A4F5-0146949D3A0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8254F-8181-46C5-9EB9-B5D1DD8E2B9C}" type="pres">
      <dgm:prSet presAssocID="{FD26D1B6-9F87-4DCD-8EF1-992010425D00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765A1015-4847-45C3-BCA1-04774F9EE1F9}" type="pres">
      <dgm:prSet presAssocID="{0CC197DC-62E4-4704-9D59-B7D9F0361B93}" presName="compNode" presStyleCnt="0"/>
      <dgm:spPr/>
    </dgm:pt>
    <dgm:pt modelId="{174694D8-FDD6-4E9F-A71E-F422D7D6EFB8}" type="pres">
      <dgm:prSet presAssocID="{0CC197DC-62E4-4704-9D59-B7D9F0361B93}" presName="dummyConnPt" presStyleCnt="0"/>
      <dgm:spPr/>
    </dgm:pt>
    <dgm:pt modelId="{A2054746-123C-434A-B2DF-6D03E5536EE9}" type="pres">
      <dgm:prSet presAssocID="{0CC197DC-62E4-4704-9D59-B7D9F0361B9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84B57-9F41-4E6E-89EC-0974D4244FC3}" type="pres">
      <dgm:prSet presAssocID="{6FB0F868-616F-4601-B443-BAA9B5E5E0EC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58DEE451-686B-4357-A374-C413AA1904D3}" type="pres">
      <dgm:prSet presAssocID="{7F9AB474-D14F-4FEB-87E5-836DBAC84ED8}" presName="compNode" presStyleCnt="0"/>
      <dgm:spPr/>
    </dgm:pt>
    <dgm:pt modelId="{01E7E261-DF15-426D-8B00-23E1519FDB08}" type="pres">
      <dgm:prSet presAssocID="{7F9AB474-D14F-4FEB-87E5-836DBAC84ED8}" presName="dummyConnPt" presStyleCnt="0"/>
      <dgm:spPr/>
    </dgm:pt>
    <dgm:pt modelId="{F66A590D-C0E9-4F7B-BD52-5C7F4290ABBB}" type="pres">
      <dgm:prSet presAssocID="{7F9AB474-D14F-4FEB-87E5-836DBAC84ED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431E95-3657-40BA-ABE1-896CEA7EB7DE}" srcId="{40749992-D9A7-43EC-B205-545D545E2FE5}" destId="{0E2B8991-F5B4-4F19-A4F5-0146949D3A04}" srcOrd="6" destOrd="0" parTransId="{71D79FD7-7DE2-437D-8675-9D666A8A21B4}" sibTransId="{FD26D1B6-9F87-4DCD-8EF1-992010425D00}"/>
    <dgm:cxn modelId="{48A30B66-E933-43CB-BBFB-67C0E556348D}" srcId="{40749992-D9A7-43EC-B205-545D545E2FE5}" destId="{88522EFE-2E17-4EED-858C-1A1663D8E305}" srcOrd="4" destOrd="0" parTransId="{19F9F166-E267-44B6-8170-CD7B13EB3070}" sibTransId="{453D9EE9-4C46-4257-B54F-8D360FF04568}"/>
    <dgm:cxn modelId="{C80AADFB-207D-4CA4-8787-DB326D8FAA56}" srcId="{40749992-D9A7-43EC-B205-545D545E2FE5}" destId="{ADF4DABE-CA71-4621-93DA-019AF575F2E3}" srcOrd="5" destOrd="0" parTransId="{2AF616F9-D1D5-4D0F-BBA9-163AD5D3E837}" sibTransId="{D1F279DC-6FBA-4134-B646-7B96D6E189DF}"/>
    <dgm:cxn modelId="{1A634F68-4E8D-4CBF-BDE6-E128A61A7600}" srcId="{40749992-D9A7-43EC-B205-545D545E2FE5}" destId="{1E5F1EF8-70C3-4458-A53E-1AE90618AC30}" srcOrd="3" destOrd="0" parTransId="{1EDEBE97-80F9-4938-96E6-C6CE2E764027}" sibTransId="{01E52ED5-225A-4F4F-BEF9-F013266F35C6}"/>
    <dgm:cxn modelId="{17FF4E0F-8DAD-49A5-A936-468EDC4C409F}" type="presOf" srcId="{88522EFE-2E17-4EED-858C-1A1663D8E305}" destId="{76964630-96BE-453A-AEA7-32D249C4115D}" srcOrd="0" destOrd="0" presId="urn:microsoft.com/office/officeart/2005/8/layout/bProcess4"/>
    <dgm:cxn modelId="{114770DB-2331-4F70-94B1-DE276289204C}" type="presOf" srcId="{1E5F1EF8-70C3-4458-A53E-1AE90618AC30}" destId="{B25E1644-0F69-4EE4-947D-C86C9B5057EC}" srcOrd="0" destOrd="0" presId="urn:microsoft.com/office/officeart/2005/8/layout/bProcess4"/>
    <dgm:cxn modelId="{4893DDEF-F962-4971-8727-79EBB324CFB1}" type="presOf" srcId="{7F9AB474-D14F-4FEB-87E5-836DBAC84ED8}" destId="{F66A590D-C0E9-4F7B-BD52-5C7F4290ABBB}" srcOrd="0" destOrd="0" presId="urn:microsoft.com/office/officeart/2005/8/layout/bProcess4"/>
    <dgm:cxn modelId="{62C8F35F-4B79-46C4-8ADE-09590680ED6E}" type="presOf" srcId="{300BD521-7103-49BE-BCF2-E1FF76891EC2}" destId="{EFB1BCD9-EABE-42BB-A3DE-9703ACC7B910}" srcOrd="0" destOrd="0" presId="urn:microsoft.com/office/officeart/2005/8/layout/bProcess4"/>
    <dgm:cxn modelId="{9FDEEBC7-AB2A-4392-95D7-0E8872447F33}" srcId="{40749992-D9A7-43EC-B205-545D545E2FE5}" destId="{F0967374-E144-4662-BF93-3726A6CC4430}" srcOrd="2" destOrd="0" parTransId="{A7287F75-8F8A-4E08-83DC-C032F973B44B}" sibTransId="{8587D5D5-199B-42F3-860F-AC12BFBD7015}"/>
    <dgm:cxn modelId="{5A34611D-E7B6-44CE-ABDD-F958D1D2EE81}" type="presOf" srcId="{FD26D1B6-9F87-4DCD-8EF1-992010425D00}" destId="{FB18254F-8181-46C5-9EB9-B5D1DD8E2B9C}" srcOrd="0" destOrd="0" presId="urn:microsoft.com/office/officeart/2005/8/layout/bProcess4"/>
    <dgm:cxn modelId="{AD7DA786-0734-4EAE-B59E-C21374800F37}" type="presOf" srcId="{5AD6D210-41A7-4B6A-8BE8-36B058403CC0}" destId="{6FD6BA65-9F15-4053-8003-40A23F67F428}" srcOrd="0" destOrd="0" presId="urn:microsoft.com/office/officeart/2005/8/layout/bProcess4"/>
    <dgm:cxn modelId="{65FA5B01-D01A-4994-83BF-E566C820B98A}" type="presOf" srcId="{34D4A8FF-674B-430C-BE61-DFDED5422ECD}" destId="{DF3372AD-1099-4D7E-A19B-128C7DAAAEEC}" srcOrd="0" destOrd="0" presId="urn:microsoft.com/office/officeart/2005/8/layout/bProcess4"/>
    <dgm:cxn modelId="{91C751B4-36C6-45CD-9C6C-174C88C449A7}" type="presOf" srcId="{40749992-D9A7-43EC-B205-545D545E2FE5}" destId="{A2CFA8DB-4966-4C9A-90EE-1FD58587E63D}" srcOrd="0" destOrd="0" presId="urn:microsoft.com/office/officeart/2005/8/layout/bProcess4"/>
    <dgm:cxn modelId="{9DE00088-2968-4569-93C0-D3C2B7DC693F}" type="presOf" srcId="{8587D5D5-199B-42F3-860F-AC12BFBD7015}" destId="{34D762F0-D5B3-46E5-93A4-3E7901C7D9A0}" srcOrd="0" destOrd="0" presId="urn:microsoft.com/office/officeart/2005/8/layout/bProcess4"/>
    <dgm:cxn modelId="{55C540F0-08BF-49AD-AD6F-3267449B2CCC}" type="presOf" srcId="{D1F279DC-6FBA-4134-B646-7B96D6E189DF}" destId="{E77332EA-F27E-4D29-8095-2943F3AF3BDE}" srcOrd="0" destOrd="0" presId="urn:microsoft.com/office/officeart/2005/8/layout/bProcess4"/>
    <dgm:cxn modelId="{F7EB1036-9142-4431-B1AB-BD06F95B05ED}" type="presOf" srcId="{01E52ED5-225A-4F4F-BEF9-F013266F35C6}" destId="{3F5B3D22-D3D3-4DBF-AC5D-07D89D183FA7}" srcOrd="0" destOrd="0" presId="urn:microsoft.com/office/officeart/2005/8/layout/bProcess4"/>
    <dgm:cxn modelId="{217CC7F0-AE80-4F7A-8DAF-7EAC743E7A0C}" type="presOf" srcId="{6FB0F868-616F-4601-B443-BAA9B5E5E0EC}" destId="{DA584B57-9F41-4E6E-89EC-0974D4244FC3}" srcOrd="0" destOrd="0" presId="urn:microsoft.com/office/officeart/2005/8/layout/bProcess4"/>
    <dgm:cxn modelId="{75B67B0E-9794-45B4-883C-BEFE31ABFBB9}" srcId="{40749992-D9A7-43EC-B205-545D545E2FE5}" destId="{34D4A8FF-674B-430C-BE61-DFDED5422ECD}" srcOrd="1" destOrd="0" parTransId="{35BECCF0-1363-4AD0-81C7-77654EB6CAD0}" sibTransId="{30BA13AC-F1D4-42CE-8821-196C18CF2EBA}"/>
    <dgm:cxn modelId="{59A39A81-46FF-42F4-8B32-2B2D72D702A1}" type="presOf" srcId="{F0967374-E144-4662-BF93-3726A6CC4430}" destId="{4496BE2F-F872-48F3-9298-CC4AB49E65DD}" srcOrd="0" destOrd="0" presId="urn:microsoft.com/office/officeart/2005/8/layout/bProcess4"/>
    <dgm:cxn modelId="{6D8708B6-AB76-4BF6-935C-36B45A5A8AF5}" srcId="{40749992-D9A7-43EC-B205-545D545E2FE5}" destId="{7F9AB474-D14F-4FEB-87E5-836DBAC84ED8}" srcOrd="8" destOrd="0" parTransId="{95CE7A15-E63C-42E0-BF9D-894E3DED82F0}" sibTransId="{930D672B-9AA1-4E56-9C4E-90E03096E7D0}"/>
    <dgm:cxn modelId="{A75C9E03-16AD-4462-B824-9E006FA4A032}" srcId="{40749992-D9A7-43EC-B205-545D545E2FE5}" destId="{0CC197DC-62E4-4704-9D59-B7D9F0361B93}" srcOrd="7" destOrd="0" parTransId="{6E658C0E-B888-473D-9418-4E44FCE7B63A}" sibTransId="{6FB0F868-616F-4601-B443-BAA9B5E5E0EC}"/>
    <dgm:cxn modelId="{560DA23A-FA13-4155-AD04-E2919F5EB403}" type="presOf" srcId="{30BA13AC-F1D4-42CE-8821-196C18CF2EBA}" destId="{4388CB3B-1945-4ED4-A8AC-D7B5D846D7E7}" srcOrd="0" destOrd="0" presId="urn:microsoft.com/office/officeart/2005/8/layout/bProcess4"/>
    <dgm:cxn modelId="{70A7298C-AAB2-4F06-B41F-A1FF26820F20}" type="presOf" srcId="{0E2B8991-F5B4-4F19-A4F5-0146949D3A04}" destId="{574F3F9C-0F3E-47F9-ABFF-5E2B70EE2142}" srcOrd="0" destOrd="0" presId="urn:microsoft.com/office/officeart/2005/8/layout/bProcess4"/>
    <dgm:cxn modelId="{4C79D024-078C-4F80-B3D1-413BCD236F42}" type="presOf" srcId="{453D9EE9-4C46-4257-B54F-8D360FF04568}" destId="{F1318A3F-94E4-4B15-B876-49EDC02A2AC5}" srcOrd="0" destOrd="0" presId="urn:microsoft.com/office/officeart/2005/8/layout/bProcess4"/>
    <dgm:cxn modelId="{74E7E3B9-EC40-4235-8FC5-0F023C45D843}" srcId="{40749992-D9A7-43EC-B205-545D545E2FE5}" destId="{5AD6D210-41A7-4B6A-8BE8-36B058403CC0}" srcOrd="0" destOrd="0" parTransId="{3B495CF0-656F-4493-8D90-56651997E5F4}" sibTransId="{300BD521-7103-49BE-BCF2-E1FF76891EC2}"/>
    <dgm:cxn modelId="{6CC2F26F-40AC-42F1-910B-87AB94A461E5}" type="presOf" srcId="{ADF4DABE-CA71-4621-93DA-019AF575F2E3}" destId="{664690A9-40BF-4512-9B1D-22E6B9C70B1D}" srcOrd="0" destOrd="0" presId="urn:microsoft.com/office/officeart/2005/8/layout/bProcess4"/>
    <dgm:cxn modelId="{D00810C1-E4B6-4D86-9DC5-85303A247966}" type="presOf" srcId="{0CC197DC-62E4-4704-9D59-B7D9F0361B93}" destId="{A2054746-123C-434A-B2DF-6D03E5536EE9}" srcOrd="0" destOrd="0" presId="urn:microsoft.com/office/officeart/2005/8/layout/bProcess4"/>
    <dgm:cxn modelId="{843636FC-9107-45A2-8E3B-66316238C80B}" type="presParOf" srcId="{A2CFA8DB-4966-4C9A-90EE-1FD58587E63D}" destId="{FE780FBD-C89D-42EF-B518-272746D7DDD8}" srcOrd="0" destOrd="0" presId="urn:microsoft.com/office/officeart/2005/8/layout/bProcess4"/>
    <dgm:cxn modelId="{271508EB-F125-4A11-B77F-5BB3BA09C816}" type="presParOf" srcId="{FE780FBD-C89D-42EF-B518-272746D7DDD8}" destId="{022B572A-0210-4571-ADEA-C912592EB205}" srcOrd="0" destOrd="0" presId="urn:microsoft.com/office/officeart/2005/8/layout/bProcess4"/>
    <dgm:cxn modelId="{6971B6FA-5039-41D7-927A-9798C1AB50F2}" type="presParOf" srcId="{FE780FBD-C89D-42EF-B518-272746D7DDD8}" destId="{6FD6BA65-9F15-4053-8003-40A23F67F428}" srcOrd="1" destOrd="0" presId="urn:microsoft.com/office/officeart/2005/8/layout/bProcess4"/>
    <dgm:cxn modelId="{DC64D433-0C6B-47A0-AD85-75E571BA39F4}" type="presParOf" srcId="{A2CFA8DB-4966-4C9A-90EE-1FD58587E63D}" destId="{EFB1BCD9-EABE-42BB-A3DE-9703ACC7B910}" srcOrd="1" destOrd="0" presId="urn:microsoft.com/office/officeart/2005/8/layout/bProcess4"/>
    <dgm:cxn modelId="{DDA01330-5793-4908-93E9-327583A3A808}" type="presParOf" srcId="{A2CFA8DB-4966-4C9A-90EE-1FD58587E63D}" destId="{B26C3B5C-1F8D-4253-89E7-D0BF8BC94053}" srcOrd="2" destOrd="0" presId="urn:microsoft.com/office/officeart/2005/8/layout/bProcess4"/>
    <dgm:cxn modelId="{ED64ABB7-E112-4796-9E0E-27ECD54F7DA0}" type="presParOf" srcId="{B26C3B5C-1F8D-4253-89E7-D0BF8BC94053}" destId="{5B153048-0C2E-4A6C-82B0-06F8D08643E1}" srcOrd="0" destOrd="0" presId="urn:microsoft.com/office/officeart/2005/8/layout/bProcess4"/>
    <dgm:cxn modelId="{5EE39F14-7342-4D6D-9F38-6993A70EF5DA}" type="presParOf" srcId="{B26C3B5C-1F8D-4253-89E7-D0BF8BC94053}" destId="{DF3372AD-1099-4D7E-A19B-128C7DAAAEEC}" srcOrd="1" destOrd="0" presId="urn:microsoft.com/office/officeart/2005/8/layout/bProcess4"/>
    <dgm:cxn modelId="{66C6D3E4-607D-44C7-8C9A-3E8DEA19D5D1}" type="presParOf" srcId="{A2CFA8DB-4966-4C9A-90EE-1FD58587E63D}" destId="{4388CB3B-1945-4ED4-A8AC-D7B5D846D7E7}" srcOrd="3" destOrd="0" presId="urn:microsoft.com/office/officeart/2005/8/layout/bProcess4"/>
    <dgm:cxn modelId="{C44753AF-8BC8-447D-A4BC-4F605BFD4D3E}" type="presParOf" srcId="{A2CFA8DB-4966-4C9A-90EE-1FD58587E63D}" destId="{E8639398-CCD2-4207-9EDA-48CA2BF5BD4E}" srcOrd="4" destOrd="0" presId="urn:microsoft.com/office/officeart/2005/8/layout/bProcess4"/>
    <dgm:cxn modelId="{3193BBF6-AA6A-42C5-9549-CA50A00B7F02}" type="presParOf" srcId="{E8639398-CCD2-4207-9EDA-48CA2BF5BD4E}" destId="{BBEF3B99-2336-4367-87AF-10F1451D8D87}" srcOrd="0" destOrd="0" presId="urn:microsoft.com/office/officeart/2005/8/layout/bProcess4"/>
    <dgm:cxn modelId="{BE9A681E-0E51-4DF5-87DE-0C6EACF61888}" type="presParOf" srcId="{E8639398-CCD2-4207-9EDA-48CA2BF5BD4E}" destId="{4496BE2F-F872-48F3-9298-CC4AB49E65DD}" srcOrd="1" destOrd="0" presId="urn:microsoft.com/office/officeart/2005/8/layout/bProcess4"/>
    <dgm:cxn modelId="{1E9FB6CA-52BD-4BD8-BA36-2C58E7EEBCC4}" type="presParOf" srcId="{A2CFA8DB-4966-4C9A-90EE-1FD58587E63D}" destId="{34D762F0-D5B3-46E5-93A4-3E7901C7D9A0}" srcOrd="5" destOrd="0" presId="urn:microsoft.com/office/officeart/2005/8/layout/bProcess4"/>
    <dgm:cxn modelId="{0D4ABB84-A731-4C63-A59F-4B294E7921D7}" type="presParOf" srcId="{A2CFA8DB-4966-4C9A-90EE-1FD58587E63D}" destId="{954A3F2B-14D8-4855-B999-83DD06F434D6}" srcOrd="6" destOrd="0" presId="urn:microsoft.com/office/officeart/2005/8/layout/bProcess4"/>
    <dgm:cxn modelId="{711AE00F-DA9F-41ED-AEF9-34F152416AC9}" type="presParOf" srcId="{954A3F2B-14D8-4855-B999-83DD06F434D6}" destId="{F1CE9A22-4BEC-4526-A890-5B8CA1CCF12C}" srcOrd="0" destOrd="0" presId="urn:microsoft.com/office/officeart/2005/8/layout/bProcess4"/>
    <dgm:cxn modelId="{36D9B023-51C7-4A8A-8C7A-EE2AA15D8910}" type="presParOf" srcId="{954A3F2B-14D8-4855-B999-83DD06F434D6}" destId="{B25E1644-0F69-4EE4-947D-C86C9B5057EC}" srcOrd="1" destOrd="0" presId="urn:microsoft.com/office/officeart/2005/8/layout/bProcess4"/>
    <dgm:cxn modelId="{EF952528-2144-4914-8C73-AEA63BDAB27B}" type="presParOf" srcId="{A2CFA8DB-4966-4C9A-90EE-1FD58587E63D}" destId="{3F5B3D22-D3D3-4DBF-AC5D-07D89D183FA7}" srcOrd="7" destOrd="0" presId="urn:microsoft.com/office/officeart/2005/8/layout/bProcess4"/>
    <dgm:cxn modelId="{F528072F-940D-4E7B-B5A2-80D0DBB80BB4}" type="presParOf" srcId="{A2CFA8DB-4966-4C9A-90EE-1FD58587E63D}" destId="{CC162443-50BC-4D19-AB54-F05DC7B93946}" srcOrd="8" destOrd="0" presId="urn:microsoft.com/office/officeart/2005/8/layout/bProcess4"/>
    <dgm:cxn modelId="{70075652-CDFB-4C2A-8AEC-BC18CB2B5D26}" type="presParOf" srcId="{CC162443-50BC-4D19-AB54-F05DC7B93946}" destId="{FACC93CB-8A4F-4C6B-98B6-7B3DDCFA3FB6}" srcOrd="0" destOrd="0" presId="urn:microsoft.com/office/officeart/2005/8/layout/bProcess4"/>
    <dgm:cxn modelId="{20BA6D96-AAF1-4D48-A60E-5C69341DB392}" type="presParOf" srcId="{CC162443-50BC-4D19-AB54-F05DC7B93946}" destId="{76964630-96BE-453A-AEA7-32D249C4115D}" srcOrd="1" destOrd="0" presId="urn:microsoft.com/office/officeart/2005/8/layout/bProcess4"/>
    <dgm:cxn modelId="{7120E1C5-33EF-414C-95C6-52756A5B9E4D}" type="presParOf" srcId="{A2CFA8DB-4966-4C9A-90EE-1FD58587E63D}" destId="{F1318A3F-94E4-4B15-B876-49EDC02A2AC5}" srcOrd="9" destOrd="0" presId="urn:microsoft.com/office/officeart/2005/8/layout/bProcess4"/>
    <dgm:cxn modelId="{52F91A14-FCA8-4C14-8E29-EC1A464C5F86}" type="presParOf" srcId="{A2CFA8DB-4966-4C9A-90EE-1FD58587E63D}" destId="{72C57185-BF52-4138-86E5-E42FF1CBDFA8}" srcOrd="10" destOrd="0" presId="urn:microsoft.com/office/officeart/2005/8/layout/bProcess4"/>
    <dgm:cxn modelId="{F398FE8E-FE0B-4A4E-9857-9478C3E032A2}" type="presParOf" srcId="{72C57185-BF52-4138-86E5-E42FF1CBDFA8}" destId="{01592BEC-A424-43FB-9F4E-E06A7A52543B}" srcOrd="0" destOrd="0" presId="urn:microsoft.com/office/officeart/2005/8/layout/bProcess4"/>
    <dgm:cxn modelId="{402B9F3A-4928-4A72-B417-3426190CEB66}" type="presParOf" srcId="{72C57185-BF52-4138-86E5-E42FF1CBDFA8}" destId="{664690A9-40BF-4512-9B1D-22E6B9C70B1D}" srcOrd="1" destOrd="0" presId="urn:microsoft.com/office/officeart/2005/8/layout/bProcess4"/>
    <dgm:cxn modelId="{AE7BDC8D-0A83-4489-8239-F05EB94D59DE}" type="presParOf" srcId="{A2CFA8DB-4966-4C9A-90EE-1FD58587E63D}" destId="{E77332EA-F27E-4D29-8095-2943F3AF3BDE}" srcOrd="11" destOrd="0" presId="urn:microsoft.com/office/officeart/2005/8/layout/bProcess4"/>
    <dgm:cxn modelId="{002F999D-097E-4D0C-9AB3-CC8CB6276CEE}" type="presParOf" srcId="{A2CFA8DB-4966-4C9A-90EE-1FD58587E63D}" destId="{74B736FB-93EE-4257-819B-0B2078651AC8}" srcOrd="12" destOrd="0" presId="urn:microsoft.com/office/officeart/2005/8/layout/bProcess4"/>
    <dgm:cxn modelId="{390BBF6E-7587-488B-961F-19227139698D}" type="presParOf" srcId="{74B736FB-93EE-4257-819B-0B2078651AC8}" destId="{5C390E31-5183-4282-BCE3-15C2E9835313}" srcOrd="0" destOrd="0" presId="urn:microsoft.com/office/officeart/2005/8/layout/bProcess4"/>
    <dgm:cxn modelId="{A9706695-97AA-4827-980C-A382BA2D78D2}" type="presParOf" srcId="{74B736FB-93EE-4257-819B-0B2078651AC8}" destId="{574F3F9C-0F3E-47F9-ABFF-5E2B70EE2142}" srcOrd="1" destOrd="0" presId="urn:microsoft.com/office/officeart/2005/8/layout/bProcess4"/>
    <dgm:cxn modelId="{A072665E-3AAD-43C2-90A3-73F929034468}" type="presParOf" srcId="{A2CFA8DB-4966-4C9A-90EE-1FD58587E63D}" destId="{FB18254F-8181-46C5-9EB9-B5D1DD8E2B9C}" srcOrd="13" destOrd="0" presId="urn:microsoft.com/office/officeart/2005/8/layout/bProcess4"/>
    <dgm:cxn modelId="{4D144F6C-E658-46E3-9A55-DF565D76FCD1}" type="presParOf" srcId="{A2CFA8DB-4966-4C9A-90EE-1FD58587E63D}" destId="{765A1015-4847-45C3-BCA1-04774F9EE1F9}" srcOrd="14" destOrd="0" presId="urn:microsoft.com/office/officeart/2005/8/layout/bProcess4"/>
    <dgm:cxn modelId="{06E9A696-94DE-4834-9553-DEC4813C520D}" type="presParOf" srcId="{765A1015-4847-45C3-BCA1-04774F9EE1F9}" destId="{174694D8-FDD6-4E9F-A71E-F422D7D6EFB8}" srcOrd="0" destOrd="0" presId="urn:microsoft.com/office/officeart/2005/8/layout/bProcess4"/>
    <dgm:cxn modelId="{59BA307B-7356-470E-A332-3611160B19E7}" type="presParOf" srcId="{765A1015-4847-45C3-BCA1-04774F9EE1F9}" destId="{A2054746-123C-434A-B2DF-6D03E5536EE9}" srcOrd="1" destOrd="0" presId="urn:microsoft.com/office/officeart/2005/8/layout/bProcess4"/>
    <dgm:cxn modelId="{1D1CD59D-D48C-44BC-A566-AE0F1D5A4E2F}" type="presParOf" srcId="{A2CFA8DB-4966-4C9A-90EE-1FD58587E63D}" destId="{DA584B57-9F41-4E6E-89EC-0974D4244FC3}" srcOrd="15" destOrd="0" presId="urn:microsoft.com/office/officeart/2005/8/layout/bProcess4"/>
    <dgm:cxn modelId="{B6340AC8-58AD-4F39-B745-3C8714603840}" type="presParOf" srcId="{A2CFA8DB-4966-4C9A-90EE-1FD58587E63D}" destId="{58DEE451-686B-4357-A374-C413AA1904D3}" srcOrd="16" destOrd="0" presId="urn:microsoft.com/office/officeart/2005/8/layout/bProcess4"/>
    <dgm:cxn modelId="{52D30913-C838-4CFB-A9BA-06F4DA420DEE}" type="presParOf" srcId="{58DEE451-686B-4357-A374-C413AA1904D3}" destId="{01E7E261-DF15-426D-8B00-23E1519FDB08}" srcOrd="0" destOrd="0" presId="urn:microsoft.com/office/officeart/2005/8/layout/bProcess4"/>
    <dgm:cxn modelId="{7591F849-8F73-467F-9D76-0DBBA1126DF5}" type="presParOf" srcId="{58DEE451-686B-4357-A374-C413AA1904D3}" destId="{F66A590D-C0E9-4F7B-BD52-5C7F4290ABB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A21E0F-8357-4CBD-B9CA-777691FBA2D4}" type="doc">
      <dgm:prSet loTypeId="urn:microsoft.com/office/officeart/2005/8/layout/cycle3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876A1EA-25AD-4992-9EAD-9D324075B8DF}">
      <dgm:prSet phldrT="[Текст]" custT="1"/>
      <dgm:spPr/>
      <dgm:t>
        <a:bodyPr/>
        <a:lstStyle/>
        <a:p>
          <a:r>
            <a:rPr lang="ru-RU" sz="2800" b="0" i="1" dirty="0" smtClean="0">
              <a:latin typeface="Arial" pitchFamily="34" charset="0"/>
              <a:cs typeface="Arial" pitchFamily="34" charset="0"/>
            </a:rPr>
            <a:t>Логопед</a:t>
          </a:r>
          <a:endParaRPr lang="ru-RU" sz="2800" b="0" i="1" dirty="0">
            <a:latin typeface="Arial" pitchFamily="34" charset="0"/>
            <a:cs typeface="Arial" pitchFamily="34" charset="0"/>
          </a:endParaRPr>
        </a:p>
      </dgm:t>
    </dgm:pt>
    <dgm:pt modelId="{6E4DFA9D-F45F-46C1-825E-D52AE26A3FC5}" type="parTrans" cxnId="{400ADE6E-26DD-4C22-91EA-142176E9AA64}">
      <dgm:prSet/>
      <dgm:spPr/>
      <dgm:t>
        <a:bodyPr/>
        <a:lstStyle/>
        <a:p>
          <a:endParaRPr lang="ru-RU"/>
        </a:p>
      </dgm:t>
    </dgm:pt>
    <dgm:pt modelId="{6C27764F-2879-4B96-92C4-CC3DC7E46A45}" type="sibTrans" cxnId="{400ADE6E-26DD-4C22-91EA-142176E9AA64}">
      <dgm:prSet/>
      <dgm:spPr/>
      <dgm:t>
        <a:bodyPr/>
        <a:lstStyle/>
        <a:p>
          <a:endParaRPr lang="ru-RU"/>
        </a:p>
      </dgm:t>
    </dgm:pt>
    <dgm:pt modelId="{66AB018C-C425-499E-BCBD-016A2120C98A}">
      <dgm:prSet phldrT="[Текст]" custT="1"/>
      <dgm:spPr/>
      <dgm:t>
        <a:bodyPr/>
        <a:lstStyle/>
        <a:p>
          <a:r>
            <a:rPr lang="ru-RU" sz="1800" i="1" dirty="0" smtClean="0">
              <a:latin typeface="Arial" pitchFamily="34" charset="0"/>
              <a:cs typeface="Arial" pitchFamily="34" charset="0"/>
            </a:rPr>
            <a:t>Взаимосвязь с психологом</a:t>
          </a:r>
          <a:endParaRPr lang="ru-RU" sz="1800" i="1" dirty="0">
            <a:latin typeface="Arial" pitchFamily="34" charset="0"/>
            <a:cs typeface="Arial" pitchFamily="34" charset="0"/>
          </a:endParaRPr>
        </a:p>
      </dgm:t>
    </dgm:pt>
    <dgm:pt modelId="{2F1006D1-61D1-4199-8141-E183BF1C9EA3}" type="parTrans" cxnId="{E2ECFF3C-D4AF-47A8-8B7E-C3F5A8414681}">
      <dgm:prSet/>
      <dgm:spPr/>
      <dgm:t>
        <a:bodyPr/>
        <a:lstStyle/>
        <a:p>
          <a:endParaRPr lang="ru-RU"/>
        </a:p>
      </dgm:t>
    </dgm:pt>
    <dgm:pt modelId="{87652E37-7935-4F3F-B14F-9D1AB166562C}" type="sibTrans" cxnId="{E2ECFF3C-D4AF-47A8-8B7E-C3F5A8414681}">
      <dgm:prSet/>
      <dgm:spPr/>
      <dgm:t>
        <a:bodyPr/>
        <a:lstStyle/>
        <a:p>
          <a:endParaRPr lang="ru-RU"/>
        </a:p>
      </dgm:t>
    </dgm:pt>
    <dgm:pt modelId="{E1BD7507-F6F4-4B1A-A0BF-BE40BAE592B7}">
      <dgm:prSet phldrT="[Текст]" custT="1"/>
      <dgm:spPr/>
      <dgm:t>
        <a:bodyPr/>
        <a:lstStyle/>
        <a:p>
          <a:r>
            <a:rPr lang="ru-RU" sz="1800" i="1" dirty="0" smtClean="0">
              <a:latin typeface="Arial" pitchFamily="34" charset="0"/>
              <a:cs typeface="Arial" pitchFamily="34" charset="0"/>
            </a:rPr>
            <a:t>Взаимосвязь с дефектологом</a:t>
          </a:r>
          <a:endParaRPr lang="ru-RU" sz="1800" i="1" dirty="0">
            <a:latin typeface="Arial" pitchFamily="34" charset="0"/>
            <a:cs typeface="Arial" pitchFamily="34" charset="0"/>
          </a:endParaRPr>
        </a:p>
      </dgm:t>
    </dgm:pt>
    <dgm:pt modelId="{50CD7720-A3E5-4F7A-A235-BB6C9546066F}" type="parTrans" cxnId="{9C2F9410-2ED6-4D44-9602-FC38CDAD52BE}">
      <dgm:prSet/>
      <dgm:spPr/>
      <dgm:t>
        <a:bodyPr/>
        <a:lstStyle/>
        <a:p>
          <a:endParaRPr lang="ru-RU"/>
        </a:p>
      </dgm:t>
    </dgm:pt>
    <dgm:pt modelId="{2A8B63BF-5FBD-430F-81BA-C52752C05537}" type="sibTrans" cxnId="{9C2F9410-2ED6-4D44-9602-FC38CDAD52BE}">
      <dgm:prSet/>
      <dgm:spPr/>
      <dgm:t>
        <a:bodyPr/>
        <a:lstStyle/>
        <a:p>
          <a:endParaRPr lang="ru-RU"/>
        </a:p>
      </dgm:t>
    </dgm:pt>
    <dgm:pt modelId="{D4A2C75C-2C0E-4D0F-950B-E8491BBE6867}">
      <dgm:prSet phldrT="[Текст]" custT="1"/>
      <dgm:spPr/>
      <dgm:t>
        <a:bodyPr/>
        <a:lstStyle/>
        <a:p>
          <a:r>
            <a:rPr lang="ru-RU" sz="1800" i="1" dirty="0" smtClean="0">
              <a:latin typeface="Arial" pitchFamily="34" charset="0"/>
              <a:cs typeface="Arial" pitchFamily="34" charset="0"/>
            </a:rPr>
            <a:t>Совместная работа с родителями</a:t>
          </a:r>
          <a:endParaRPr lang="ru-RU" sz="1800" i="1" dirty="0">
            <a:latin typeface="Arial" pitchFamily="34" charset="0"/>
            <a:cs typeface="Arial" pitchFamily="34" charset="0"/>
          </a:endParaRPr>
        </a:p>
      </dgm:t>
    </dgm:pt>
    <dgm:pt modelId="{6EA0B4D4-E2C2-4BE2-B984-350C89D69D2B}" type="parTrans" cxnId="{FC14A587-A0E4-40F1-96D4-A05AF10B0F20}">
      <dgm:prSet/>
      <dgm:spPr/>
      <dgm:t>
        <a:bodyPr/>
        <a:lstStyle/>
        <a:p>
          <a:endParaRPr lang="ru-RU"/>
        </a:p>
      </dgm:t>
    </dgm:pt>
    <dgm:pt modelId="{1ED9D70B-09C2-44D6-8A8D-A22EEF09A07C}" type="sibTrans" cxnId="{FC14A587-A0E4-40F1-96D4-A05AF10B0F20}">
      <dgm:prSet/>
      <dgm:spPr/>
      <dgm:t>
        <a:bodyPr/>
        <a:lstStyle/>
        <a:p>
          <a:endParaRPr lang="ru-RU"/>
        </a:p>
      </dgm:t>
    </dgm:pt>
    <dgm:pt modelId="{28B249C5-90B4-4826-BE16-15084D8D66BE}">
      <dgm:prSet phldrT="[Текст]" custT="1"/>
      <dgm:spPr/>
      <dgm:t>
        <a:bodyPr/>
        <a:lstStyle/>
        <a:p>
          <a:r>
            <a:rPr lang="ru-RU" sz="1800" i="1" dirty="0" smtClean="0">
              <a:latin typeface="Arial" pitchFamily="34" charset="0"/>
              <a:cs typeface="Arial" pitchFamily="34" charset="0"/>
            </a:rPr>
            <a:t>Взаимосвязь с врачом-офтальмологом, медсёстрами-ортоптистами</a:t>
          </a:r>
          <a:endParaRPr lang="ru-RU" sz="1800" i="1" dirty="0">
            <a:latin typeface="Arial" pitchFamily="34" charset="0"/>
            <a:cs typeface="Arial" pitchFamily="34" charset="0"/>
          </a:endParaRPr>
        </a:p>
      </dgm:t>
    </dgm:pt>
    <dgm:pt modelId="{EAD58A2E-C23F-4427-B668-90A2BF30D271}" type="parTrans" cxnId="{8ECCA1DC-2235-48FB-B01E-CFDFA94FB693}">
      <dgm:prSet/>
      <dgm:spPr/>
      <dgm:t>
        <a:bodyPr/>
        <a:lstStyle/>
        <a:p>
          <a:endParaRPr lang="ru-RU"/>
        </a:p>
      </dgm:t>
    </dgm:pt>
    <dgm:pt modelId="{7E4AF021-EDB4-44D9-BA6C-0E9DB8E6D206}" type="sibTrans" cxnId="{8ECCA1DC-2235-48FB-B01E-CFDFA94FB693}">
      <dgm:prSet/>
      <dgm:spPr/>
      <dgm:t>
        <a:bodyPr/>
        <a:lstStyle/>
        <a:p>
          <a:endParaRPr lang="ru-RU"/>
        </a:p>
      </dgm:t>
    </dgm:pt>
    <dgm:pt modelId="{3B49C150-ABC2-4E3B-8786-7F681E04A893}">
      <dgm:prSet phldrT="[Текст]" custT="1"/>
      <dgm:spPr/>
      <dgm:t>
        <a:bodyPr/>
        <a:lstStyle/>
        <a:p>
          <a:r>
            <a:rPr lang="ru-RU" sz="1800" b="0" i="1" dirty="0" smtClean="0">
              <a:latin typeface="Arial" pitchFamily="34" charset="0"/>
              <a:cs typeface="Arial" pitchFamily="34" charset="0"/>
            </a:rPr>
            <a:t>Совместная работа с воспитателями</a:t>
          </a:r>
          <a:r>
            <a:rPr lang="ru-RU" sz="1800" b="0" i="1" smtClean="0">
              <a:latin typeface="Arial" pitchFamily="34" charset="0"/>
              <a:cs typeface="Arial" pitchFamily="34" charset="0"/>
            </a:rPr>
            <a:t>, учителями</a:t>
          </a:r>
          <a:endParaRPr lang="ru-RU" sz="1800" b="0" i="1" dirty="0">
            <a:latin typeface="Arial" pitchFamily="34" charset="0"/>
            <a:cs typeface="Arial" pitchFamily="34" charset="0"/>
          </a:endParaRPr>
        </a:p>
      </dgm:t>
    </dgm:pt>
    <dgm:pt modelId="{D4B7559A-D400-461B-B13F-79F2DCC5BD61}" type="parTrans" cxnId="{393A3C20-31B2-4F11-B077-BED219A19199}">
      <dgm:prSet/>
      <dgm:spPr/>
      <dgm:t>
        <a:bodyPr/>
        <a:lstStyle/>
        <a:p>
          <a:endParaRPr lang="ru-RU"/>
        </a:p>
      </dgm:t>
    </dgm:pt>
    <dgm:pt modelId="{C043F9C9-3339-4BE1-BBC1-C68771F9F84F}" type="sibTrans" cxnId="{393A3C20-31B2-4F11-B077-BED219A19199}">
      <dgm:prSet/>
      <dgm:spPr/>
      <dgm:t>
        <a:bodyPr/>
        <a:lstStyle/>
        <a:p>
          <a:endParaRPr lang="ru-RU"/>
        </a:p>
      </dgm:t>
    </dgm:pt>
    <dgm:pt modelId="{616C5621-E1BC-46FE-B5A1-44DDAEDEBCC4}" type="pres">
      <dgm:prSet presAssocID="{98A21E0F-8357-4CBD-B9CA-777691FBA2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03ADF6-11C0-428E-A038-4E6CD1FF6780}" type="pres">
      <dgm:prSet presAssocID="{98A21E0F-8357-4CBD-B9CA-777691FBA2D4}" presName="cycle" presStyleCnt="0"/>
      <dgm:spPr/>
      <dgm:t>
        <a:bodyPr/>
        <a:lstStyle/>
        <a:p>
          <a:endParaRPr lang="ru-RU"/>
        </a:p>
      </dgm:t>
    </dgm:pt>
    <dgm:pt modelId="{6C542E0E-D45C-4311-A31A-16D30EB71A45}" type="pres">
      <dgm:prSet presAssocID="{6876A1EA-25AD-4992-9EAD-9D324075B8DF}" presName="nodeFirstNode" presStyleLbl="node1" presStyleIdx="0" presStyleCnt="6" custScaleX="135871" custScaleY="117311" custRadScaleRad="97542" custRadScaleInc="1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E7118-4E9A-4AC3-842F-77D52C8CFAED}" type="pres">
      <dgm:prSet presAssocID="{6C27764F-2879-4B96-92C4-CC3DC7E46A45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FA5A910B-7220-4AB9-A54B-A48B13C77419}" type="pres">
      <dgm:prSet presAssocID="{66AB018C-C425-499E-BCBD-016A2120C98A}" presName="nodeFollowingNodes" presStyleLbl="node1" presStyleIdx="1" presStyleCnt="6" custScaleX="163314" custScaleY="121368" custRadScaleRad="150151" custRadScaleInc="19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4AC1B-2A7D-4C33-80E7-3FD4E2A8CE66}" type="pres">
      <dgm:prSet presAssocID="{E1BD7507-F6F4-4B1A-A0BF-BE40BAE592B7}" presName="nodeFollowingNodes" presStyleLbl="node1" presStyleIdx="2" presStyleCnt="6" custScaleX="192577" custScaleY="142568" custRadScaleRad="168611" custRadScaleInc="-35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E869B-B176-4530-9971-C44A663A494B}" type="pres">
      <dgm:prSet presAssocID="{D4A2C75C-2C0E-4D0F-950B-E8491BBE6867}" presName="nodeFollowingNodes" presStyleLbl="node1" presStyleIdx="3" presStyleCnt="6" custScaleX="142304" custScaleY="142568" custRadScaleRad="72572" custRadScaleInc="-1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3E8E5-530D-444A-8BC3-13B9AAA96894}" type="pres">
      <dgm:prSet presAssocID="{28B249C5-90B4-4826-BE16-15084D8D66BE}" presName="nodeFollowingNodes" presStyleLbl="node1" presStyleIdx="4" presStyleCnt="6" custScaleX="217778" custScaleY="142568" custRadScaleRad="182100" custRadScaleInc="34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BB44D-DD97-42C7-9C13-44FEBF7B50F8}" type="pres">
      <dgm:prSet presAssocID="{3B49C150-ABC2-4E3B-8786-7F681E04A893}" presName="nodeFollowingNodes" presStyleLbl="node1" presStyleIdx="5" presStyleCnt="6" custScaleX="181149" custScaleY="142568" custRadScaleRad="154099" custRadScaleInc="-24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CCA1DC-2235-48FB-B01E-CFDFA94FB693}" srcId="{98A21E0F-8357-4CBD-B9CA-777691FBA2D4}" destId="{28B249C5-90B4-4826-BE16-15084D8D66BE}" srcOrd="4" destOrd="0" parTransId="{EAD58A2E-C23F-4427-B668-90A2BF30D271}" sibTransId="{7E4AF021-EDB4-44D9-BA6C-0E9DB8E6D206}"/>
    <dgm:cxn modelId="{400ADE6E-26DD-4C22-91EA-142176E9AA64}" srcId="{98A21E0F-8357-4CBD-B9CA-777691FBA2D4}" destId="{6876A1EA-25AD-4992-9EAD-9D324075B8DF}" srcOrd="0" destOrd="0" parTransId="{6E4DFA9D-F45F-46C1-825E-D52AE26A3FC5}" sibTransId="{6C27764F-2879-4B96-92C4-CC3DC7E46A45}"/>
    <dgm:cxn modelId="{49B80681-85B2-424A-984A-34D06AB3A81D}" type="presOf" srcId="{6876A1EA-25AD-4992-9EAD-9D324075B8DF}" destId="{6C542E0E-D45C-4311-A31A-16D30EB71A45}" srcOrd="0" destOrd="0" presId="urn:microsoft.com/office/officeart/2005/8/layout/cycle3"/>
    <dgm:cxn modelId="{E676B6F4-570C-4E92-99C7-1A41DA7536AC}" type="presOf" srcId="{66AB018C-C425-499E-BCBD-016A2120C98A}" destId="{FA5A910B-7220-4AB9-A54B-A48B13C77419}" srcOrd="0" destOrd="0" presId="urn:microsoft.com/office/officeart/2005/8/layout/cycle3"/>
    <dgm:cxn modelId="{FC14A587-A0E4-40F1-96D4-A05AF10B0F20}" srcId="{98A21E0F-8357-4CBD-B9CA-777691FBA2D4}" destId="{D4A2C75C-2C0E-4D0F-950B-E8491BBE6867}" srcOrd="3" destOrd="0" parTransId="{6EA0B4D4-E2C2-4BE2-B984-350C89D69D2B}" sibTransId="{1ED9D70B-09C2-44D6-8A8D-A22EEF09A07C}"/>
    <dgm:cxn modelId="{3AD028F7-1E82-42D0-82CA-1E8860760C13}" type="presOf" srcId="{28B249C5-90B4-4826-BE16-15084D8D66BE}" destId="{0EA3E8E5-530D-444A-8BC3-13B9AAA96894}" srcOrd="0" destOrd="0" presId="urn:microsoft.com/office/officeart/2005/8/layout/cycle3"/>
    <dgm:cxn modelId="{E2ECFF3C-D4AF-47A8-8B7E-C3F5A8414681}" srcId="{98A21E0F-8357-4CBD-B9CA-777691FBA2D4}" destId="{66AB018C-C425-499E-BCBD-016A2120C98A}" srcOrd="1" destOrd="0" parTransId="{2F1006D1-61D1-4199-8141-E183BF1C9EA3}" sibTransId="{87652E37-7935-4F3F-B14F-9D1AB166562C}"/>
    <dgm:cxn modelId="{A4C00133-98C4-42C1-BAB6-465F495B3567}" type="presOf" srcId="{D4A2C75C-2C0E-4D0F-950B-E8491BBE6867}" destId="{B59E869B-B176-4530-9971-C44A663A494B}" srcOrd="0" destOrd="0" presId="urn:microsoft.com/office/officeart/2005/8/layout/cycle3"/>
    <dgm:cxn modelId="{7B3F92E4-C3DE-4298-AAC6-33962855C09E}" type="presOf" srcId="{3B49C150-ABC2-4E3B-8786-7F681E04A893}" destId="{5B6BB44D-DD97-42C7-9C13-44FEBF7B50F8}" srcOrd="0" destOrd="0" presId="urn:microsoft.com/office/officeart/2005/8/layout/cycle3"/>
    <dgm:cxn modelId="{79D4729B-FAB1-4082-9739-0993D9165339}" type="presOf" srcId="{6C27764F-2879-4B96-92C4-CC3DC7E46A45}" destId="{237E7118-4E9A-4AC3-842F-77D52C8CFAED}" srcOrd="0" destOrd="0" presId="urn:microsoft.com/office/officeart/2005/8/layout/cycle3"/>
    <dgm:cxn modelId="{6132514D-835D-4426-AEB3-DF80AC0228C9}" type="presOf" srcId="{E1BD7507-F6F4-4B1A-A0BF-BE40BAE592B7}" destId="{4884AC1B-2A7D-4C33-80E7-3FD4E2A8CE66}" srcOrd="0" destOrd="0" presId="urn:microsoft.com/office/officeart/2005/8/layout/cycle3"/>
    <dgm:cxn modelId="{7B2799B0-45F0-459D-9C07-A03B0C0ACCF3}" type="presOf" srcId="{98A21E0F-8357-4CBD-B9CA-777691FBA2D4}" destId="{616C5621-E1BC-46FE-B5A1-44DDAEDEBCC4}" srcOrd="0" destOrd="0" presId="urn:microsoft.com/office/officeart/2005/8/layout/cycle3"/>
    <dgm:cxn modelId="{393A3C20-31B2-4F11-B077-BED219A19199}" srcId="{98A21E0F-8357-4CBD-B9CA-777691FBA2D4}" destId="{3B49C150-ABC2-4E3B-8786-7F681E04A893}" srcOrd="5" destOrd="0" parTransId="{D4B7559A-D400-461B-B13F-79F2DCC5BD61}" sibTransId="{C043F9C9-3339-4BE1-BBC1-C68771F9F84F}"/>
    <dgm:cxn modelId="{9C2F9410-2ED6-4D44-9602-FC38CDAD52BE}" srcId="{98A21E0F-8357-4CBD-B9CA-777691FBA2D4}" destId="{E1BD7507-F6F4-4B1A-A0BF-BE40BAE592B7}" srcOrd="2" destOrd="0" parTransId="{50CD7720-A3E5-4F7A-A235-BB6C9546066F}" sibTransId="{2A8B63BF-5FBD-430F-81BA-C52752C05537}"/>
    <dgm:cxn modelId="{6C8DF530-A46C-4887-BC01-C0426184545B}" type="presParOf" srcId="{616C5621-E1BC-46FE-B5A1-44DDAEDEBCC4}" destId="{0003ADF6-11C0-428E-A038-4E6CD1FF6780}" srcOrd="0" destOrd="0" presId="urn:microsoft.com/office/officeart/2005/8/layout/cycle3"/>
    <dgm:cxn modelId="{C0EEA671-2F43-4E1B-A677-9EDCA4F7B677}" type="presParOf" srcId="{0003ADF6-11C0-428E-A038-4E6CD1FF6780}" destId="{6C542E0E-D45C-4311-A31A-16D30EB71A45}" srcOrd="0" destOrd="0" presId="urn:microsoft.com/office/officeart/2005/8/layout/cycle3"/>
    <dgm:cxn modelId="{68FA822F-D548-4CA0-AA99-6B228381E9BF}" type="presParOf" srcId="{0003ADF6-11C0-428E-A038-4E6CD1FF6780}" destId="{237E7118-4E9A-4AC3-842F-77D52C8CFAED}" srcOrd="1" destOrd="0" presId="urn:microsoft.com/office/officeart/2005/8/layout/cycle3"/>
    <dgm:cxn modelId="{B65070F1-6F34-4376-8DF3-661132212384}" type="presParOf" srcId="{0003ADF6-11C0-428E-A038-4E6CD1FF6780}" destId="{FA5A910B-7220-4AB9-A54B-A48B13C77419}" srcOrd="2" destOrd="0" presId="urn:microsoft.com/office/officeart/2005/8/layout/cycle3"/>
    <dgm:cxn modelId="{E6F7FA11-1AA7-4AB6-93BF-7A538442125B}" type="presParOf" srcId="{0003ADF6-11C0-428E-A038-4E6CD1FF6780}" destId="{4884AC1B-2A7D-4C33-80E7-3FD4E2A8CE66}" srcOrd="3" destOrd="0" presId="urn:microsoft.com/office/officeart/2005/8/layout/cycle3"/>
    <dgm:cxn modelId="{09A283DC-C573-44F9-839E-0D8999AAA757}" type="presParOf" srcId="{0003ADF6-11C0-428E-A038-4E6CD1FF6780}" destId="{B59E869B-B176-4530-9971-C44A663A494B}" srcOrd="4" destOrd="0" presId="urn:microsoft.com/office/officeart/2005/8/layout/cycle3"/>
    <dgm:cxn modelId="{807F2246-9E34-4ECB-A0A1-62BDB5E3E8CC}" type="presParOf" srcId="{0003ADF6-11C0-428E-A038-4E6CD1FF6780}" destId="{0EA3E8E5-530D-444A-8BC3-13B9AAA96894}" srcOrd="5" destOrd="0" presId="urn:microsoft.com/office/officeart/2005/8/layout/cycle3"/>
    <dgm:cxn modelId="{82FD0078-2DA9-435B-9303-9C05BEDB1A82}" type="presParOf" srcId="{0003ADF6-11C0-428E-A038-4E6CD1FF6780}" destId="{5B6BB44D-DD97-42C7-9C13-44FEBF7B50F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F3159-9D03-403B-96D7-9BE5CEA29FFC}">
      <dsp:nvSpPr>
        <dsp:cNvPr id="0" name=""/>
        <dsp:cNvSpPr/>
      </dsp:nvSpPr>
      <dsp:spPr>
        <a:xfrm>
          <a:off x="3288523" y="2215444"/>
          <a:ext cx="2220025" cy="17034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К ЧЕМУ ПРИВОДИТ НАРУШЕНИЕ ЗРЕНИЯ У ДЕТЕЙ?</a:t>
          </a:r>
          <a:endParaRPr lang="ru-RU" sz="1800" i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613638" y="2464915"/>
        <a:ext cx="1569795" cy="1204550"/>
      </dsp:txXfrm>
    </dsp:sp>
    <dsp:sp modelId="{C6867C91-2773-4A6E-8E88-1398D37DF73B}">
      <dsp:nvSpPr>
        <dsp:cNvPr id="0" name=""/>
        <dsp:cNvSpPr/>
      </dsp:nvSpPr>
      <dsp:spPr>
        <a:xfrm rot="16200000">
          <a:off x="4212134" y="2011733"/>
          <a:ext cx="372802" cy="34619"/>
        </a:xfrm>
        <a:custGeom>
          <a:avLst/>
          <a:gdLst/>
          <a:ahLst/>
          <a:cxnLst/>
          <a:rect l="0" t="0" r="0" b="0"/>
          <a:pathLst>
            <a:path>
              <a:moveTo>
                <a:pt x="0" y="17309"/>
              </a:moveTo>
              <a:lnTo>
                <a:pt x="372802" y="1730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89216" y="2019723"/>
        <a:ext cx="18640" cy="18640"/>
      </dsp:txXfrm>
    </dsp:sp>
    <dsp:sp modelId="{B6BA61B8-1417-45B9-833A-D6C37074572A}">
      <dsp:nvSpPr>
        <dsp:cNvPr id="0" name=""/>
        <dsp:cNvSpPr/>
      </dsp:nvSpPr>
      <dsp:spPr>
        <a:xfrm>
          <a:off x="2130744" y="-145520"/>
          <a:ext cx="4535582" cy="19881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u="none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НЕТОЧНОСТЬ ПРЕДСТАВЛЕНИЙ ОБ ОКРУЖАЮЩЕМ МИРЕ (ОТМЕЧАЕТСЯ </a:t>
          </a:r>
          <a:r>
            <a:rPr lang="ru-RU" sz="18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ФРАГМЕНТАРНОСТЬ, ИСКАЖЕНИЕ ЗРИТЕЛЬНОГО ВОСПРИЯТИЯ</a:t>
          </a: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794965" y="145640"/>
        <a:ext cx="3207140" cy="1405842"/>
      </dsp:txXfrm>
    </dsp:sp>
    <dsp:sp modelId="{88E88026-639D-4AE5-88A2-5E7ECFEB4B4E}">
      <dsp:nvSpPr>
        <dsp:cNvPr id="0" name=""/>
        <dsp:cNvSpPr/>
      </dsp:nvSpPr>
      <dsp:spPr>
        <a:xfrm rot="71064">
          <a:off x="5508119" y="3075344"/>
          <a:ext cx="244080" cy="34619"/>
        </a:xfrm>
        <a:custGeom>
          <a:avLst/>
          <a:gdLst/>
          <a:ahLst/>
          <a:cxnLst/>
          <a:rect l="0" t="0" r="0" b="0"/>
          <a:pathLst>
            <a:path>
              <a:moveTo>
                <a:pt x="0" y="17309"/>
              </a:moveTo>
              <a:lnTo>
                <a:pt x="244080" y="1730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24058" y="3086552"/>
        <a:ext cx="12204" cy="12204"/>
      </dsp:txXfrm>
    </dsp:sp>
    <dsp:sp modelId="{24EF06BA-DD4A-4FC4-B425-7695F6BFF97A}">
      <dsp:nvSpPr>
        <dsp:cNvPr id="0" name=""/>
        <dsp:cNvSpPr/>
      </dsp:nvSpPr>
      <dsp:spPr>
        <a:xfrm>
          <a:off x="5751209" y="2232249"/>
          <a:ext cx="3069710" cy="1789280"/>
        </a:xfrm>
        <a:prstGeom prst="ellipse">
          <a:avLst/>
        </a:prstGeom>
        <a:solidFill>
          <a:schemeClr val="accent4">
            <a:hueOff val="6134423"/>
            <a:satOff val="-1518"/>
            <a:lumOff val="307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ВОЗНИКНОВЕНИЕ НЕКОТОРОЙ ОБЕДНЁННОСТИ ЧУВСТВЕННОЙ СТОРОНЫ РЕЧИ</a:t>
          </a:r>
          <a:endParaRPr lang="ru-RU" sz="18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200758" y="2494283"/>
        <a:ext cx="2170612" cy="1265212"/>
      </dsp:txXfrm>
    </dsp:sp>
    <dsp:sp modelId="{859C1C8C-FBDC-4D5A-8282-89CC98520EEF}">
      <dsp:nvSpPr>
        <dsp:cNvPr id="0" name=""/>
        <dsp:cNvSpPr/>
      </dsp:nvSpPr>
      <dsp:spPr>
        <a:xfrm rot="5346185">
          <a:off x="4257095" y="4058781"/>
          <a:ext cx="314470" cy="34619"/>
        </a:xfrm>
        <a:custGeom>
          <a:avLst/>
          <a:gdLst/>
          <a:ahLst/>
          <a:cxnLst/>
          <a:rect l="0" t="0" r="0" b="0"/>
          <a:pathLst>
            <a:path>
              <a:moveTo>
                <a:pt x="0" y="17309"/>
              </a:moveTo>
              <a:lnTo>
                <a:pt x="314470" y="1730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06469" y="4068229"/>
        <a:ext cx="15723" cy="15723"/>
      </dsp:txXfrm>
    </dsp:sp>
    <dsp:sp modelId="{C11283A8-832C-4835-80CC-FECE49CEC732}">
      <dsp:nvSpPr>
        <dsp:cNvPr id="0" name=""/>
        <dsp:cNvSpPr/>
      </dsp:nvSpPr>
      <dsp:spPr>
        <a:xfrm>
          <a:off x="1980155" y="4233283"/>
          <a:ext cx="4906228" cy="2105073"/>
        </a:xfrm>
        <a:prstGeom prst="ellipse">
          <a:avLst/>
        </a:prstGeom>
        <a:solidFill>
          <a:schemeClr val="accent4">
            <a:hueOff val="12268846"/>
            <a:satOff val="-3037"/>
            <a:lumOff val="614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ЯВЛЯЕТСЯ ПРИЧИНОЙ НЕДОРАЗВИТИЯ СМЫСЛОВОЙ СТОРОНЫ РЕЧИ И ТРУДНОСТЕЙ В РАЗВИТИИ ПОЗНАВАТЕЛЬНОЙ ДЕЯТЕЛЬНОСТИ</a:t>
          </a:r>
          <a:endParaRPr lang="ru-RU" sz="18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98655" y="4541564"/>
        <a:ext cx="3469228" cy="1488511"/>
      </dsp:txXfrm>
    </dsp:sp>
    <dsp:sp modelId="{5DD63E88-89C7-42CA-BF1A-EE2950E20430}">
      <dsp:nvSpPr>
        <dsp:cNvPr id="0" name=""/>
        <dsp:cNvSpPr/>
      </dsp:nvSpPr>
      <dsp:spPr>
        <a:xfrm rot="10814526">
          <a:off x="2963690" y="3044504"/>
          <a:ext cx="324851" cy="34619"/>
        </a:xfrm>
        <a:custGeom>
          <a:avLst/>
          <a:gdLst/>
          <a:ahLst/>
          <a:cxnLst/>
          <a:rect l="0" t="0" r="0" b="0"/>
          <a:pathLst>
            <a:path>
              <a:moveTo>
                <a:pt x="0" y="17309"/>
              </a:moveTo>
              <a:lnTo>
                <a:pt x="324851" y="1730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117994" y="3053692"/>
        <a:ext cx="16242" cy="16242"/>
      </dsp:txXfrm>
    </dsp:sp>
    <dsp:sp modelId="{25871AC8-EDAB-4197-8D2B-0813F0EE92EA}">
      <dsp:nvSpPr>
        <dsp:cNvPr id="0" name=""/>
        <dsp:cNvSpPr/>
      </dsp:nvSpPr>
      <dsp:spPr>
        <a:xfrm>
          <a:off x="13841" y="2160238"/>
          <a:ext cx="2949886" cy="1789314"/>
        </a:xfrm>
        <a:prstGeom prst="ellipse">
          <a:avLst/>
        </a:prstGeom>
        <a:solidFill>
          <a:schemeClr val="accent4">
            <a:hueOff val="18403270"/>
            <a:satOff val="-4555"/>
            <a:lumOff val="921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ПРОВОЦИРУЕТ НАКОПЛЕНИЕ В РЕЧИ ДЕТЕЙ СЛОВ БЕЗ КОНКРЕТНОГО СОДЕРЖАНИЯ</a:t>
          </a:r>
          <a:endParaRPr lang="ru-RU" sz="18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45842" y="2422277"/>
        <a:ext cx="2085884" cy="1265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1BCD9-EABE-42BB-A3DE-9703ACC7B910}">
      <dsp:nvSpPr>
        <dsp:cNvPr id="0" name=""/>
        <dsp:cNvSpPr/>
      </dsp:nvSpPr>
      <dsp:spPr>
        <a:xfrm rot="5400000">
          <a:off x="-237707" y="1245795"/>
          <a:ext cx="1752998" cy="2114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6BA65-9F15-4053-8003-40A23F67F428}">
      <dsp:nvSpPr>
        <dsp:cNvPr id="0" name=""/>
        <dsp:cNvSpPr/>
      </dsp:nvSpPr>
      <dsp:spPr>
        <a:xfrm>
          <a:off x="18810" y="124825"/>
          <a:ext cx="2640466" cy="14099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</a:rPr>
            <a:t>- П</a:t>
          </a: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остроение занятий в соответствии с возрастными и индивидуальными психологическими особенностями детей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0107" y="166122"/>
        <a:ext cx="2557872" cy="1327384"/>
      </dsp:txXfrm>
    </dsp:sp>
    <dsp:sp modelId="{4388CB3B-1945-4ED4-A8AC-D7B5D846D7E7}">
      <dsp:nvSpPr>
        <dsp:cNvPr id="0" name=""/>
        <dsp:cNvSpPr/>
      </dsp:nvSpPr>
      <dsp:spPr>
        <a:xfrm rot="5400000">
          <a:off x="-237707" y="3008269"/>
          <a:ext cx="1752998" cy="211496"/>
        </a:xfrm>
        <a:prstGeom prst="rect">
          <a:avLst/>
        </a:prstGeom>
        <a:solidFill>
          <a:schemeClr val="accent2">
            <a:hueOff val="-638750"/>
            <a:satOff val="3944"/>
            <a:lumOff val="-14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372AD-1099-4D7E-A19B-128C7DAAAEEC}">
      <dsp:nvSpPr>
        <dsp:cNvPr id="0" name=""/>
        <dsp:cNvSpPr/>
      </dsp:nvSpPr>
      <dsp:spPr>
        <a:xfrm>
          <a:off x="7130" y="1887298"/>
          <a:ext cx="2663825" cy="1409978"/>
        </a:xfrm>
        <a:prstGeom prst="roundRect">
          <a:avLst>
            <a:gd name="adj" fmla="val 10000"/>
          </a:avLst>
        </a:prstGeom>
        <a:solidFill>
          <a:schemeClr val="accent2">
            <a:hueOff val="-558906"/>
            <a:satOff val="3451"/>
            <a:lumOff val="-127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Обусловленность содержания и методики работы особенностями речи детей с нарушениями зрения 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427" y="1928595"/>
        <a:ext cx="2581231" cy="1327384"/>
      </dsp:txXfrm>
    </dsp:sp>
    <dsp:sp modelId="{34D762F0-D5B3-46E5-93A4-3E7901C7D9A0}">
      <dsp:nvSpPr>
        <dsp:cNvPr id="0" name=""/>
        <dsp:cNvSpPr/>
      </dsp:nvSpPr>
      <dsp:spPr>
        <a:xfrm>
          <a:off x="644134" y="3889505"/>
          <a:ext cx="3272302" cy="211496"/>
        </a:xfrm>
        <a:prstGeom prst="rect">
          <a:avLst/>
        </a:prstGeom>
        <a:solidFill>
          <a:schemeClr val="accent2">
            <a:hueOff val="-1277500"/>
            <a:satOff val="7887"/>
            <a:lumOff val="-291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6BE2F-F872-48F3-9298-CC4AB49E65DD}">
      <dsp:nvSpPr>
        <dsp:cNvPr id="0" name=""/>
        <dsp:cNvSpPr/>
      </dsp:nvSpPr>
      <dsp:spPr>
        <a:xfrm>
          <a:off x="13793" y="3649771"/>
          <a:ext cx="2650501" cy="1409978"/>
        </a:xfrm>
        <a:prstGeom prst="roundRect">
          <a:avLst>
            <a:gd name="adj" fmla="val 10000"/>
          </a:avLst>
        </a:prstGeom>
        <a:solidFill>
          <a:schemeClr val="accent2">
            <a:hueOff val="-1117813"/>
            <a:satOff val="6902"/>
            <a:lumOff val="-254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Учёт потенциальных возможностей коррекционно-компенсаторного развития детей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5090" y="3691068"/>
        <a:ext cx="2567907" cy="1327384"/>
      </dsp:txXfrm>
    </dsp:sp>
    <dsp:sp modelId="{3F5B3D22-D3D3-4DBF-AC5D-07D89D183FA7}">
      <dsp:nvSpPr>
        <dsp:cNvPr id="0" name=""/>
        <dsp:cNvSpPr/>
      </dsp:nvSpPr>
      <dsp:spPr>
        <a:xfrm rot="16200000">
          <a:off x="3044675" y="3008269"/>
          <a:ext cx="1752998" cy="211496"/>
        </a:xfrm>
        <a:prstGeom prst="rect">
          <a:avLst/>
        </a:prstGeom>
        <a:solidFill>
          <a:schemeClr val="accent2">
            <a:hueOff val="-1916250"/>
            <a:satOff val="11831"/>
            <a:lumOff val="-437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E1644-0F69-4EE4-947D-C86C9B5057EC}">
      <dsp:nvSpPr>
        <dsp:cNvPr id="0" name=""/>
        <dsp:cNvSpPr/>
      </dsp:nvSpPr>
      <dsp:spPr>
        <a:xfrm>
          <a:off x="3446444" y="3649771"/>
          <a:ext cx="2349964" cy="1409978"/>
        </a:xfrm>
        <a:prstGeom prst="roundRect">
          <a:avLst>
            <a:gd name="adj" fmla="val 10000"/>
          </a:avLst>
        </a:prstGeom>
        <a:solidFill>
          <a:schemeClr val="accent2">
            <a:hueOff val="-1676719"/>
            <a:satOff val="10352"/>
            <a:lumOff val="-382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Функциональная направленность содержания и средств обучения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487741" y="3691068"/>
        <a:ext cx="2267370" cy="1327384"/>
      </dsp:txXfrm>
    </dsp:sp>
    <dsp:sp modelId="{F1318A3F-94E4-4B15-B876-49EDC02A2AC5}">
      <dsp:nvSpPr>
        <dsp:cNvPr id="0" name=""/>
        <dsp:cNvSpPr/>
      </dsp:nvSpPr>
      <dsp:spPr>
        <a:xfrm rot="16200000">
          <a:off x="3044675" y="1245795"/>
          <a:ext cx="1752998" cy="211496"/>
        </a:xfrm>
        <a:prstGeom prst="rect">
          <a:avLst/>
        </a:prstGeom>
        <a:solidFill>
          <a:schemeClr val="accent2">
            <a:hueOff val="-2555001"/>
            <a:satOff val="15775"/>
            <a:lumOff val="-58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64630-96BE-453A-AEA7-32D249C4115D}">
      <dsp:nvSpPr>
        <dsp:cNvPr id="0" name=""/>
        <dsp:cNvSpPr/>
      </dsp:nvSpPr>
      <dsp:spPr>
        <a:xfrm>
          <a:off x="3446444" y="1887298"/>
          <a:ext cx="2349964" cy="1409978"/>
        </a:xfrm>
        <a:prstGeom prst="roundRect">
          <a:avLst>
            <a:gd name="adj" fmla="val 10000"/>
          </a:avLst>
        </a:prstGeom>
        <a:solidFill>
          <a:schemeClr val="accent2">
            <a:hueOff val="-2235626"/>
            <a:satOff val="13803"/>
            <a:lumOff val="-509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Систематичность и последовательность в обучении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487741" y="1928595"/>
        <a:ext cx="2267370" cy="1327384"/>
      </dsp:txXfrm>
    </dsp:sp>
    <dsp:sp modelId="{E77332EA-F27E-4D29-8095-2943F3AF3BDE}">
      <dsp:nvSpPr>
        <dsp:cNvPr id="0" name=""/>
        <dsp:cNvSpPr/>
      </dsp:nvSpPr>
      <dsp:spPr>
        <a:xfrm>
          <a:off x="3925911" y="364559"/>
          <a:ext cx="3115977" cy="211496"/>
        </a:xfrm>
        <a:prstGeom prst="rect">
          <a:avLst/>
        </a:prstGeom>
        <a:solidFill>
          <a:schemeClr val="accent2">
            <a:hueOff val="-3193751"/>
            <a:satOff val="19719"/>
            <a:lumOff val="-72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690A9-40BF-4512-9B1D-22E6B9C70B1D}">
      <dsp:nvSpPr>
        <dsp:cNvPr id="0" name=""/>
        <dsp:cNvSpPr/>
      </dsp:nvSpPr>
      <dsp:spPr>
        <a:xfrm>
          <a:off x="3446444" y="124825"/>
          <a:ext cx="2349964" cy="1409978"/>
        </a:xfrm>
        <a:prstGeom prst="roundRect">
          <a:avLst>
            <a:gd name="adj" fmla="val 10000"/>
          </a:avLst>
        </a:prstGeom>
        <a:solidFill>
          <a:schemeClr val="accent2">
            <a:hueOff val="-2794532"/>
            <a:satOff val="17254"/>
            <a:lumOff val="-6373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Применение игровых приёмов и широкое использование средств наглядности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487741" y="166122"/>
        <a:ext cx="2267370" cy="1327384"/>
      </dsp:txXfrm>
    </dsp:sp>
    <dsp:sp modelId="{FB18254F-8181-46C5-9EB9-B5D1DD8E2B9C}">
      <dsp:nvSpPr>
        <dsp:cNvPr id="0" name=""/>
        <dsp:cNvSpPr/>
      </dsp:nvSpPr>
      <dsp:spPr>
        <a:xfrm rot="5400000">
          <a:off x="6170127" y="1245795"/>
          <a:ext cx="1752998" cy="211496"/>
        </a:xfrm>
        <a:prstGeom prst="rect">
          <a:avLst/>
        </a:prstGeom>
        <a:solidFill>
          <a:schemeClr val="accent2">
            <a:hueOff val="-3832501"/>
            <a:satOff val="23662"/>
            <a:lumOff val="-87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F3F9C-0F3E-47F9-ABFF-5E2B70EE2142}">
      <dsp:nvSpPr>
        <dsp:cNvPr id="0" name=""/>
        <dsp:cNvSpPr/>
      </dsp:nvSpPr>
      <dsp:spPr>
        <a:xfrm>
          <a:off x="6571896" y="124825"/>
          <a:ext cx="2349964" cy="1409978"/>
        </a:xfrm>
        <a:prstGeom prst="roundRect">
          <a:avLst>
            <a:gd name="adj" fmla="val 10000"/>
          </a:avLst>
        </a:prstGeom>
        <a:solidFill>
          <a:schemeClr val="accent2">
            <a:hueOff val="-3353438"/>
            <a:satOff val="20705"/>
            <a:lumOff val="-764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</a:t>
          </a:r>
          <a:r>
            <a:rPr lang="ru-RU" sz="1600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Мотивированность</a:t>
          </a: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каждого шага с точки зрения детей и результативность, достижение целей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613193" y="166122"/>
        <a:ext cx="2267370" cy="1327384"/>
      </dsp:txXfrm>
    </dsp:sp>
    <dsp:sp modelId="{DA584B57-9F41-4E6E-89EC-0974D4244FC3}">
      <dsp:nvSpPr>
        <dsp:cNvPr id="0" name=""/>
        <dsp:cNvSpPr/>
      </dsp:nvSpPr>
      <dsp:spPr>
        <a:xfrm rot="5400000">
          <a:off x="6170127" y="3008269"/>
          <a:ext cx="1752998" cy="211496"/>
        </a:xfrm>
        <a:prstGeom prst="rect">
          <a:avLst/>
        </a:prstGeom>
        <a:solidFill>
          <a:schemeClr val="accent2">
            <a:hueOff val="-4471251"/>
            <a:satOff val="27606"/>
            <a:lumOff val="-10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54746-123C-434A-B2DF-6D03E5536EE9}">
      <dsp:nvSpPr>
        <dsp:cNvPr id="0" name=""/>
        <dsp:cNvSpPr/>
      </dsp:nvSpPr>
      <dsp:spPr>
        <a:xfrm>
          <a:off x="6571896" y="1887298"/>
          <a:ext cx="2349964" cy="1409978"/>
        </a:xfrm>
        <a:prstGeom prst="roundRect">
          <a:avLst>
            <a:gd name="adj" fmla="val 10000"/>
          </a:avLst>
        </a:prstGeom>
        <a:solidFill>
          <a:schemeClr val="accent2">
            <a:hueOff val="-3912345"/>
            <a:satOff val="24155"/>
            <a:lumOff val="-892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Стимулирование индивидуального восприятия детей наглядно-предъявляемым материалом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613193" y="1928595"/>
        <a:ext cx="2267370" cy="1327384"/>
      </dsp:txXfrm>
    </dsp:sp>
    <dsp:sp modelId="{F66A590D-C0E9-4F7B-BD52-5C7F4290ABBB}">
      <dsp:nvSpPr>
        <dsp:cNvPr id="0" name=""/>
        <dsp:cNvSpPr/>
      </dsp:nvSpPr>
      <dsp:spPr>
        <a:xfrm>
          <a:off x="6571896" y="3649771"/>
          <a:ext cx="2349964" cy="1409978"/>
        </a:xfrm>
        <a:prstGeom prst="roundRect">
          <a:avLst>
            <a:gd name="adj" fmla="val 10000"/>
          </a:avLst>
        </a:prstGeom>
        <a:solidFill>
          <a:schemeClr val="accent2">
            <a:hueOff val="-4471251"/>
            <a:satOff val="27606"/>
            <a:lumOff val="-1019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- Направленность обучения на развитие активности и самостоятельности детей с нарушениями зрения</a:t>
          </a:r>
          <a:endParaRPr lang="ru-RU" sz="16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613193" y="3691068"/>
        <a:ext cx="2267370" cy="1327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E7118-4E9A-4AC3-842F-77D52C8CFAED}">
      <dsp:nvSpPr>
        <dsp:cNvPr id="0" name=""/>
        <dsp:cNvSpPr/>
      </dsp:nvSpPr>
      <dsp:spPr>
        <a:xfrm>
          <a:off x="2585474" y="-151373"/>
          <a:ext cx="3521418" cy="3521418"/>
        </a:xfrm>
        <a:prstGeom prst="circularArrow">
          <a:avLst>
            <a:gd name="adj1" fmla="val 5274"/>
            <a:gd name="adj2" fmla="val 312630"/>
            <a:gd name="adj3" fmla="val 13563928"/>
            <a:gd name="adj4" fmla="val 17527618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C542E0E-D45C-4311-A31A-16D30EB71A45}">
      <dsp:nvSpPr>
        <dsp:cNvPr id="0" name=""/>
        <dsp:cNvSpPr/>
      </dsp:nvSpPr>
      <dsp:spPr>
        <a:xfrm>
          <a:off x="3435784" y="-64521"/>
          <a:ext cx="1820799" cy="78603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1" kern="1200" dirty="0" smtClean="0">
              <a:latin typeface="Arial" pitchFamily="34" charset="0"/>
              <a:cs typeface="Arial" pitchFamily="34" charset="0"/>
            </a:rPr>
            <a:t>Логопед</a:t>
          </a:r>
          <a:endParaRPr lang="ru-RU" sz="2800" b="0" i="1" kern="1200" dirty="0">
            <a:latin typeface="Arial" pitchFamily="34" charset="0"/>
            <a:cs typeface="Arial" pitchFamily="34" charset="0"/>
          </a:endParaRPr>
        </a:p>
      </dsp:txBody>
      <dsp:txXfrm>
        <a:off x="3474155" y="-26150"/>
        <a:ext cx="1744057" cy="709296"/>
      </dsp:txXfrm>
    </dsp:sp>
    <dsp:sp modelId="{FA5A910B-7220-4AB9-A54B-A48B13C77419}">
      <dsp:nvSpPr>
        <dsp:cNvPr id="0" name=""/>
        <dsp:cNvSpPr/>
      </dsp:nvSpPr>
      <dsp:spPr>
        <a:xfrm>
          <a:off x="5253580" y="579750"/>
          <a:ext cx="2188561" cy="81322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Взаимосвязь с психологом</a:t>
          </a:r>
          <a:endParaRPr lang="ru-RU" sz="1800" i="1" kern="1200" dirty="0">
            <a:latin typeface="Arial" pitchFamily="34" charset="0"/>
            <a:cs typeface="Arial" pitchFamily="34" charset="0"/>
          </a:endParaRPr>
        </a:p>
      </dsp:txBody>
      <dsp:txXfrm>
        <a:off x="5293278" y="619448"/>
        <a:ext cx="2109165" cy="733826"/>
      </dsp:txXfrm>
    </dsp:sp>
    <dsp:sp modelId="{4884AC1B-2A7D-4C33-80E7-3FD4E2A8CE66}">
      <dsp:nvSpPr>
        <dsp:cNvPr id="0" name=""/>
        <dsp:cNvSpPr/>
      </dsp:nvSpPr>
      <dsp:spPr>
        <a:xfrm>
          <a:off x="5400602" y="1735680"/>
          <a:ext cx="2580713" cy="95527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Взаимосвязь с дефектологом</a:t>
          </a:r>
          <a:endParaRPr lang="ru-RU" sz="1800" i="1" kern="1200" dirty="0">
            <a:latin typeface="Arial" pitchFamily="34" charset="0"/>
            <a:cs typeface="Arial" pitchFamily="34" charset="0"/>
          </a:endParaRPr>
        </a:p>
      </dsp:txBody>
      <dsp:txXfrm>
        <a:off x="5447235" y="1782313"/>
        <a:ext cx="2487447" cy="862006"/>
      </dsp:txXfrm>
    </dsp:sp>
    <dsp:sp modelId="{B59E869B-B176-4530-9971-C44A663A494B}">
      <dsp:nvSpPr>
        <dsp:cNvPr id="0" name=""/>
        <dsp:cNvSpPr/>
      </dsp:nvSpPr>
      <dsp:spPr>
        <a:xfrm>
          <a:off x="3392685" y="2280905"/>
          <a:ext cx="1907007" cy="95527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Совместная работа с родителями</a:t>
          </a:r>
          <a:endParaRPr lang="ru-RU" sz="1800" i="1" kern="1200" dirty="0">
            <a:latin typeface="Arial" pitchFamily="34" charset="0"/>
            <a:cs typeface="Arial" pitchFamily="34" charset="0"/>
          </a:endParaRPr>
        </a:p>
      </dsp:txBody>
      <dsp:txXfrm>
        <a:off x="3439318" y="2327538"/>
        <a:ext cx="1813741" cy="862006"/>
      </dsp:txXfrm>
    </dsp:sp>
    <dsp:sp modelId="{0EA3E8E5-530D-444A-8BC3-13B9AAA96894}">
      <dsp:nvSpPr>
        <dsp:cNvPr id="0" name=""/>
        <dsp:cNvSpPr/>
      </dsp:nvSpPr>
      <dsp:spPr>
        <a:xfrm>
          <a:off x="334013" y="1807684"/>
          <a:ext cx="2918430" cy="95527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Взаимосвязь с врачом-офтальмологом, медсёстрами-ортоптистами</a:t>
          </a:r>
          <a:endParaRPr lang="ru-RU" sz="1800" i="1" kern="1200" dirty="0">
            <a:latin typeface="Arial" pitchFamily="34" charset="0"/>
            <a:cs typeface="Arial" pitchFamily="34" charset="0"/>
          </a:endParaRPr>
        </a:p>
      </dsp:txBody>
      <dsp:txXfrm>
        <a:off x="380646" y="1854317"/>
        <a:ext cx="2825164" cy="862006"/>
      </dsp:txXfrm>
    </dsp:sp>
    <dsp:sp modelId="{5B6BB44D-DD97-42C7-9C13-44FEBF7B50F8}">
      <dsp:nvSpPr>
        <dsp:cNvPr id="0" name=""/>
        <dsp:cNvSpPr/>
      </dsp:nvSpPr>
      <dsp:spPr>
        <a:xfrm>
          <a:off x="1020900" y="578157"/>
          <a:ext cx="2427567" cy="9552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latin typeface="Arial" pitchFamily="34" charset="0"/>
              <a:cs typeface="Arial" pitchFamily="34" charset="0"/>
            </a:rPr>
            <a:t>Совместная работа с воспитателями</a:t>
          </a:r>
          <a:r>
            <a:rPr lang="ru-RU" sz="1800" b="0" i="1" kern="1200" smtClean="0">
              <a:latin typeface="Arial" pitchFamily="34" charset="0"/>
              <a:cs typeface="Arial" pitchFamily="34" charset="0"/>
            </a:rPr>
            <a:t>, учителями</a:t>
          </a:r>
          <a:endParaRPr lang="ru-RU" sz="1800" b="0" i="1" kern="1200" dirty="0">
            <a:latin typeface="Arial" pitchFamily="34" charset="0"/>
            <a:cs typeface="Arial" pitchFamily="34" charset="0"/>
          </a:endParaRPr>
        </a:p>
      </dsp:txBody>
      <dsp:txXfrm>
        <a:off x="1067533" y="624790"/>
        <a:ext cx="2334301" cy="862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48FAE-034C-4FDD-B4F5-69921E4568A9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2CFD2-7B01-4E8E-B4E6-32602150C2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36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CFD2-7B01-4E8E-B4E6-32602150C22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59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CFD2-7B01-4E8E-B4E6-32602150C22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0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C3A42EA-F909-4800-BF7E-EE536C9A97CE}" type="datetimeFigureOut">
              <a:rPr lang="ru-RU" smtClean="0"/>
              <a:t>28.07.2018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C79A8B-5DAE-42E5-B6D6-C085A67C044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200" i="1" dirty="0" err="1" smtClean="0">
                <a:solidFill>
                  <a:schemeClr val="accent5">
                    <a:lumMod val="50000"/>
                  </a:schemeClr>
                </a:solidFill>
              </a:rPr>
              <a:t>Общедидактические</a:t>
            </a:r>
            <a:r>
              <a:rPr lang="ru-RU" sz="4200" i="1" dirty="0" smtClean="0">
                <a:solidFill>
                  <a:schemeClr val="accent5">
                    <a:lumMod val="50000"/>
                  </a:schemeClr>
                </a:solidFill>
              </a:rPr>
              <a:t> и тифлопедагогические принципы построения коррекционной </a:t>
            </a:r>
            <a:r>
              <a:rPr lang="ru-RU" sz="4200" i="1" smtClean="0">
                <a:solidFill>
                  <a:schemeClr val="accent5">
                    <a:lumMod val="50000"/>
                  </a:schemeClr>
                </a:solidFill>
              </a:rPr>
              <a:t>помощи логопеда в </a:t>
            </a:r>
            <a:r>
              <a:rPr lang="ru-RU" sz="4200" i="1" dirty="0" smtClean="0">
                <a:solidFill>
                  <a:schemeClr val="accent5">
                    <a:lumMod val="50000"/>
                  </a:schemeClr>
                </a:solidFill>
              </a:rPr>
              <a:t>СДС №1.</a:t>
            </a:r>
            <a:endParaRPr lang="ru-RU" sz="42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77380"/>
            <a:ext cx="7992888" cy="1171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i="1" dirty="0" smtClean="0">
              <a:solidFill>
                <a:srgbClr val="002060"/>
              </a:solidFill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Выполнила: логопед Боярская Наталия Валентиновна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493438"/>
              </p:ext>
            </p:extLst>
          </p:nvPr>
        </p:nvGraphicFramePr>
        <p:xfrm>
          <a:off x="107504" y="404664"/>
          <a:ext cx="8856984" cy="619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57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верх 4"/>
          <p:cNvSpPr/>
          <p:nvPr/>
        </p:nvSpPr>
        <p:spPr>
          <a:xfrm>
            <a:off x="4329013" y="4412614"/>
            <a:ext cx="4707483" cy="2233161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effectLst/>
                <a:latin typeface="Arial"/>
                <a:ea typeface="Calibri"/>
                <a:cs typeface="Times New Roman"/>
              </a:rPr>
              <a:t>Предупреждение возможных трудностей в процессе обучения в школе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755576" y="116632"/>
            <a:ext cx="3384376" cy="2328753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effectLst/>
                <a:latin typeface="Arial"/>
                <a:ea typeface="Calibri"/>
                <a:cs typeface="Times New Roman"/>
              </a:rPr>
              <a:t>На коррекцию и развитие речи детей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283968" y="116632"/>
            <a:ext cx="3402459" cy="2328753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effectLst/>
                <a:latin typeface="Arial"/>
                <a:ea typeface="Calibri"/>
                <a:cs typeface="Times New Roman"/>
              </a:rPr>
              <a:t>Восполнение сенсорной недостаточности 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179512" y="4412614"/>
            <a:ext cx="3960441" cy="2233161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effectLst/>
                <a:latin typeface="Arial"/>
                <a:ea typeface="Calibri"/>
                <a:cs typeface="Times New Roman"/>
              </a:rPr>
              <a:t>Активизацию познавательной деятельности детей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2445385"/>
            <a:ext cx="4752528" cy="19672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600" b="1" i="1" dirty="0">
                <a:effectLst/>
                <a:latin typeface="Arial"/>
                <a:ea typeface="Calibri"/>
                <a:cs typeface="Times New Roman"/>
              </a:rPr>
              <a:t>Коррекционно-логопедическая работа в </a:t>
            </a:r>
            <a:r>
              <a:rPr lang="ru-RU" sz="2600" b="1" i="1" dirty="0" smtClean="0">
                <a:effectLst/>
                <a:latin typeface="Arial"/>
                <a:ea typeface="Calibri"/>
                <a:cs typeface="Times New Roman"/>
              </a:rPr>
              <a:t>СДС </a:t>
            </a:r>
            <a:r>
              <a:rPr lang="ru-RU" sz="2600" b="1" i="1" dirty="0">
                <a:effectLst/>
                <a:latin typeface="Arial"/>
                <a:ea typeface="Calibri"/>
                <a:cs typeface="Times New Roman"/>
              </a:rPr>
              <a:t>№1 направлена: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080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68952" cy="1555575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ЛОГОПЕДИЧЕСКАЯ РАБОТА С ДЕТЬМИ С НАРУШЕНИЯМИ ЗРЕНИЯ ОПИРАЕТСЯ НА ОБЩЕДИДАКТИЧЕСКИЕ И ТИФЛОПЕДАГОГИЧЕСКИЕ ПРИНЦИПЫ ПОСТРОЕНИЯ КОРРЕКЦИОННОЙ ПОМОЩИ</a:t>
            </a:r>
            <a:endParaRPr lang="ru-RU" sz="2000" b="1" i="1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304007"/>
              </p:ext>
            </p:extLst>
          </p:nvPr>
        </p:nvGraphicFramePr>
        <p:xfrm>
          <a:off x="107504" y="155679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111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9512" y="116633"/>
            <a:ext cx="8784976" cy="3528391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endParaRPr lang="ru-RU" b="1" i="1" dirty="0" smtClean="0">
              <a:solidFill>
                <a:srgbClr val="C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r>
              <a:rPr lang="ru-RU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  <a:cs typeface="Times New Roman"/>
              </a:rPr>
              <a:t>    </a:t>
            </a:r>
            <a:r>
              <a:rPr lang="ru-RU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Умения</a:t>
            </a:r>
            <a:r>
              <a:rPr lang="ru-RU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, которыми должен обладать:</a:t>
            </a:r>
            <a:endParaRPr lang="ru-RU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r>
              <a:rPr lang="ru-RU" sz="1700" b="1" i="1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700" b="1" i="1" dirty="0" smtClean="0">
                <a:effectLst/>
                <a:latin typeface="Times New Roman"/>
                <a:ea typeface="Times New Roman"/>
                <a:cs typeface="Times New Roman"/>
              </a:rPr>
              <a:t>  -   </a:t>
            </a:r>
            <a:r>
              <a:rPr lang="ru-RU" sz="1700" b="1" i="1" u="sng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учебно-познавательные 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 (</a:t>
            </a:r>
            <a:r>
              <a:rPr lang="ru-RU" sz="1700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работа с 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литературой</a:t>
            </a:r>
            <a:r>
              <a:rPr lang="ru-RU" sz="1700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, моделирование 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  </a:t>
            </a:r>
          </a:p>
          <a:p>
            <a:pPr marL="201930" algn="just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  педагогического процесса</a:t>
            </a:r>
            <a:r>
              <a:rPr lang="ru-RU" sz="1700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)</a:t>
            </a:r>
            <a:endParaRPr lang="ru-RU" sz="17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marL="201930" algn="just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-  </a:t>
            </a:r>
            <a:r>
              <a:rPr lang="ru-RU" sz="1700" b="1" i="1" u="sng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учебно-организационные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 (перспективное и календарное </a:t>
            </a:r>
            <a:r>
              <a:rPr lang="ru-RU" sz="1700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планирование, 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  </a:t>
            </a:r>
          </a:p>
          <a:p>
            <a:pPr marL="201930" algn="just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  проведение логопедических </a:t>
            </a:r>
            <a:r>
              <a:rPr lang="ru-RU" sz="1700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занятий)</a:t>
            </a:r>
            <a:endParaRPr lang="ru-RU" sz="17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marL="201930" algn="just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-  </a:t>
            </a:r>
            <a:r>
              <a:rPr lang="ru-RU" sz="1700" b="1" i="1" u="sng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учебно-педагогические  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(анализ </a:t>
            </a:r>
            <a:r>
              <a:rPr lang="ru-RU" sz="1700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каждого 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случая, выбор </a:t>
            </a:r>
            <a:r>
              <a:rPr lang="ru-RU" sz="1700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адекватных 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 </a:t>
            </a:r>
          </a:p>
          <a:p>
            <a:pPr marL="201930" algn="just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   средств </a:t>
            </a:r>
            <a:r>
              <a:rPr lang="ru-RU" sz="1700" b="1" i="1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коррекции и т.д.)</a:t>
            </a:r>
            <a:endParaRPr lang="ru-RU" sz="17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marL="201930" algn="just">
              <a:lnSpc>
                <a:spcPct val="115000"/>
              </a:lnSpc>
              <a:spcAft>
                <a:spcPts val="0"/>
              </a:spcAft>
              <a:tabLst>
                <a:tab pos="6391275" algn="l"/>
              </a:tabLst>
            </a:pP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- </a:t>
            </a:r>
            <a:r>
              <a:rPr lang="ru-RU" sz="1700" b="1" i="1" u="sng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соблюдение </a:t>
            </a:r>
            <a:r>
              <a:rPr lang="ru-RU" sz="1700" b="1" i="1" u="sng" dirty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принципов </a:t>
            </a:r>
            <a:r>
              <a:rPr lang="ru-RU" sz="1700" b="1" i="1" u="sng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деонтологии  </a:t>
            </a:r>
            <a:r>
              <a:rPr lang="ru-RU" sz="1700" b="1" i="1" dirty="0" smtClean="0">
                <a:solidFill>
                  <a:schemeClr val="tx1"/>
                </a:solidFill>
                <a:effectLst/>
                <a:latin typeface="Arial"/>
                <a:ea typeface="Times New Roman"/>
                <a:cs typeface="Times New Roman"/>
              </a:rPr>
              <a:t>(педагогическая </a:t>
            </a:r>
            <a:r>
              <a:rPr lang="ru-RU" sz="1700" b="1" i="1" dirty="0" smtClean="0">
                <a:effectLst/>
                <a:latin typeface="Arial"/>
                <a:ea typeface="Times New Roman"/>
                <a:cs typeface="Times New Roman"/>
              </a:rPr>
              <a:t>этика)</a:t>
            </a:r>
            <a:endParaRPr lang="ru-RU" sz="17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447329328"/>
              </p:ext>
            </p:extLst>
          </p:nvPr>
        </p:nvGraphicFramePr>
        <p:xfrm>
          <a:off x="323528" y="3645024"/>
          <a:ext cx="849694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253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лнце 4"/>
          <p:cNvSpPr/>
          <p:nvPr/>
        </p:nvSpPr>
        <p:spPr>
          <a:xfrm>
            <a:off x="539552" y="476672"/>
            <a:ext cx="1152128" cy="93610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7596336" y="368660"/>
            <a:ext cx="1224136" cy="10441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467544" y="5589240"/>
            <a:ext cx="1152128" cy="10081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7740352" y="5530924"/>
            <a:ext cx="1080120" cy="112474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2863" y="1196752"/>
            <a:ext cx="804026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9600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738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897</TotalTime>
  <Words>233</Words>
  <Application>Microsoft Office PowerPoint</Application>
  <PresentationFormat>Экран (4:3)</PresentationFormat>
  <Paragraphs>42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Общедидактические и тифлопедагогические принципы построения коррекционной помощи логопеда в СДС №1.</vt:lpstr>
      <vt:lpstr>Презентация PowerPoint</vt:lpstr>
      <vt:lpstr>Презентация PowerPoint</vt:lpstr>
      <vt:lpstr>ЛОГОПЕДИЧЕСКАЯ РАБОТА С ДЕТЬМИ С НАРУШЕНИЯМИ ЗРЕНИЯ ОПИРАЕТСЯ НА ОБЩЕДИДАКТИЧЕСКИЕ И ТИФЛОПЕДАГОГИЧЕСКИЕ ПРИНЦИПЫ ПОСТРОЕНИЯ КОРРЕКЦИОННОЙ ПОМОЩИ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XTreme.ws</cp:lastModifiedBy>
  <cp:revision>36</cp:revision>
  <dcterms:created xsi:type="dcterms:W3CDTF">2012-09-08T12:33:55Z</dcterms:created>
  <dcterms:modified xsi:type="dcterms:W3CDTF">2018-07-28T15:09:12Z</dcterms:modified>
</cp:coreProperties>
</file>