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6" r:id="rId4"/>
    <p:sldId id="260" r:id="rId5"/>
    <p:sldId id="269" r:id="rId6"/>
    <p:sldId id="267" r:id="rId7"/>
    <p:sldId id="268" r:id="rId8"/>
    <p:sldId id="271" r:id="rId9"/>
    <p:sldId id="27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71368-9A8B-4333-954F-295271109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620" y="318978"/>
            <a:ext cx="7766936" cy="829339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МКОУ 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Белоомутская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школа-интернат для обучающихся с ОВЗ»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455B03-F460-462A-9760-8CE8FC81D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620" y="1924491"/>
            <a:ext cx="7766936" cy="419986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ДОКЛАД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на тему: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«Обучение преемственности и непрерывности в учебном-воспитательном процессе как факт повышения качества образования в условиях школы-интерната для детей с ОВЗ»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Автор: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учитель-дефектолог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Карташова О.И.</a:t>
            </a:r>
          </a:p>
        </p:txBody>
      </p:sp>
    </p:spTree>
    <p:extLst>
      <p:ext uri="{BB962C8B-B14F-4D97-AF65-F5344CB8AC3E}">
        <p14:creationId xmlns:p14="http://schemas.microsoft.com/office/powerpoint/2010/main" val="379263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0E5672-3765-4716-91A0-027E3E0C3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97442"/>
            <a:ext cx="7736958" cy="52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9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1A3FF9-073C-4200-A517-2E70DC0CB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16" y="877185"/>
            <a:ext cx="8293395" cy="510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7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F9FB7B-BCDC-4F38-B9E4-FEAB64F5E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1" y="116958"/>
            <a:ext cx="8261498" cy="616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5EB39F-28E6-4000-BC0C-FC5EC1636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52" y="510362"/>
            <a:ext cx="7304568" cy="60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2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4AC343-B388-43F0-BDCC-19CE9C182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6" t="5892" r="4225" b="4961"/>
          <a:stretch/>
        </p:blipFill>
        <p:spPr>
          <a:xfrm>
            <a:off x="595424" y="489097"/>
            <a:ext cx="8378456" cy="61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3EEE83-5611-4514-B62E-F287DB31B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5" t="5737" r="3993" b="5891"/>
          <a:stretch/>
        </p:blipFill>
        <p:spPr>
          <a:xfrm>
            <a:off x="903767" y="498198"/>
            <a:ext cx="8068546" cy="548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6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BA11CD-D83B-435F-9587-39934FE21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6" t="5737" r="4109" b="6202"/>
          <a:stretch/>
        </p:blipFill>
        <p:spPr>
          <a:xfrm>
            <a:off x="691116" y="552894"/>
            <a:ext cx="8442252" cy="45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8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0FAEC-92B0-44F5-948B-81902A6E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6568"/>
            <a:ext cx="8596668" cy="93566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Взаимодействие специалистов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B3A48F-AA6C-476C-8220-180C55E2B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1"/>
          <a:stretch/>
        </p:blipFill>
        <p:spPr>
          <a:xfrm>
            <a:off x="563526" y="1594883"/>
            <a:ext cx="8506046" cy="48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2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0CB25B-1E29-49E7-9D8C-091850A11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1" r="4016" b="16279"/>
          <a:stretch/>
        </p:blipFill>
        <p:spPr>
          <a:xfrm>
            <a:off x="467833" y="350875"/>
            <a:ext cx="8814390" cy="574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1196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</TotalTime>
  <Words>47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МКОУ «Белоомутская школа-интернат для обучающихся с ОВЗ»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специалистов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«Белоомутская школа-интернат для обучающихся с ОВЗ»</dc:title>
  <dc:creator>USER</dc:creator>
  <cp:lastModifiedBy>Школа интернат</cp:lastModifiedBy>
  <cp:revision>15</cp:revision>
  <dcterms:created xsi:type="dcterms:W3CDTF">2021-10-04T15:08:32Z</dcterms:created>
  <dcterms:modified xsi:type="dcterms:W3CDTF">2022-02-22T10:23:54Z</dcterms:modified>
</cp:coreProperties>
</file>