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1"/>
  </p:notesMasterIdLst>
  <p:sldIdLst>
    <p:sldId id="256" r:id="rId2"/>
    <p:sldId id="278" r:id="rId3"/>
    <p:sldId id="279" r:id="rId4"/>
    <p:sldId id="280" r:id="rId5"/>
    <p:sldId id="281" r:id="rId6"/>
    <p:sldId id="28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4" r:id="rId18"/>
    <p:sldId id="277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51684"/>
    <a:srgbClr val="930325"/>
    <a:srgbClr val="00668A"/>
    <a:srgbClr val="1606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126" autoAdjust="0"/>
  </p:normalViewPr>
  <p:slideViewPr>
    <p:cSldViewPr>
      <p:cViewPr varScale="1">
        <p:scale>
          <a:sx n="75" d="100"/>
          <a:sy n="75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EB4BE-222B-4636-A3A7-F1587EEA92F7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5EB64-8641-4C63-B3CB-019BECEFF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5EB64-8641-4C63-B3CB-019BECEFFE7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5EB64-8641-4C63-B3CB-019BECEFFE7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628800"/>
            <a:ext cx="6984776" cy="2808312"/>
          </a:xfrm>
        </p:spPr>
        <p:txBody>
          <a:bodyPr>
            <a:normAutofit/>
          </a:bodyPr>
          <a:lstStyle/>
          <a:p>
            <a:pPr algn="ctr"/>
            <a:r>
              <a:rPr lang="ru-RU" sz="60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Собака – друг человека</a:t>
            </a:r>
            <a:r>
              <a:rPr lang="ru-RU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941168"/>
            <a:ext cx="4643470" cy="1725398"/>
          </a:xfrm>
        </p:spPr>
        <p:txBody>
          <a:bodyPr>
            <a:normAutofit/>
          </a:bodyPr>
          <a:lstStyle/>
          <a:p>
            <a:pPr lvl="0" algn="ctr"/>
            <a:endParaRPr lang="ru-RU" sz="2400" b="1" i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lvl="0" algn="ctr"/>
            <a:endParaRPr lang="ru-RU" sz="2400" b="1" i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lvl="0" algn="ctr"/>
            <a:endParaRPr lang="ru-RU" sz="2400" b="1" i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254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88522"/>
            <a:ext cx="80648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не знает пограничных собак? Днём и ночью помогают они охранять нашу Родину.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Бухгалтер\Desktop\одежда\12977_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840760" cy="449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206127"/>
            <a:ext cx="81369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Собака – ищейка – гроза всех нарушителей закона.  Она ищет следы, наркотики,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украденные ценности.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Бухгалтер\Desktop\одежда\480_0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28800"/>
            <a:ext cx="7028854" cy="465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55576" y="175658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инвалидов по зрению  собака-поводырь — самый незаменимый и преданный друг.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Бухгалтер\Desktop\собаки\Thumbnail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1700808"/>
            <a:ext cx="6956276" cy="444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160245"/>
            <a:ext cx="81769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Благодарную службу несут собаки-спасатели, разыскивающие людей под снежными завалами  и во время пожара.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Бухгалтер\Desktop\собаки\1277141096_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85918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32656"/>
            <a:ext cx="8104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8A"/>
                </a:solidFill>
              </a:rPr>
              <a:t>Известно, что без ездовых собак вряд ли были бы возможны многие географические открытия.</a:t>
            </a:r>
            <a:endParaRPr lang="ru-RU" sz="2400" b="1" dirty="0">
              <a:solidFill>
                <a:srgbClr val="00668A"/>
              </a:solidFill>
            </a:endParaRPr>
          </a:p>
        </p:txBody>
      </p:sp>
      <p:pic>
        <p:nvPicPr>
          <p:cNvPr id="3" name="Рисунок 2" descr="C:\Users\Бухгалтер\Desktop\собаки\0010_900_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66995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228273"/>
            <a:ext cx="8358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Человечество по достоинству оценило бескорыстную собачью службу. Во многих странах поставлены памятники собакам.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Бухгалтер\Desktop\одежда\hjlkj_kjkjghg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652650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251731"/>
            <a:ext cx="83529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Каждой собаке необходим хозяин, который заботился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 о ней.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506" name="AutoShape 2" descr="https://www.anypics.ru/download.php?file=201211/1920x1200/anypics.ru-282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www.anypics.ru/download.php?file=201211/1920x1200/anypics.ru-282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www.anypics.ru/download.php?file=201211/1920x1200/anypics.ru-282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https://avatars.mds.yandex.net/get-zen_doc/1863556/pub_5db5adaac7e50c00ad7ee5f0_5db5b270e882c300b5ac4d7f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756084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 rot="10800000" flipV="1">
            <a:off x="571472" y="-86838"/>
            <a:ext cx="792961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7030A0"/>
                </a:solidFill>
                <a:latin typeface="Comic Sans MS" pitchFamily="66" charset="0"/>
              </a:rPr>
              <a:t>СОБАКА,ДЕЙСТВИТЕЛЬНО,</a:t>
            </a: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7030A0"/>
                </a:solidFill>
                <a:latin typeface="Comic Sans MS" pitchFamily="66" charset="0"/>
              </a:rPr>
              <a:t>ЯВЛЯЕТСЯ ДРУГОМ                     ЧЕЛОВЕКА.</a:t>
            </a: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7410" name="AutoShape 2" descr="https://www.xvet.ru/wp-content/uploads/deti_i_domashnie_jivotn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www.xvet.ru/wp-content/uploads/deti_i_domashnie_jivotn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s://www.xvet.ru/wp-content/uploads/deti_i_domashnie_jivotn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s://www.xvet.ru/wp-content/uploads/deti_i_domashnie_jivotn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https://mnogo-krolikov.ru/wp-content/uploads/2020/02/word-image-22-1024x72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https://mnogo-krolikov.ru/wp-content/uploads/2020/02/word-image-22-1024x72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2" name="AutoShape 14" descr="https://mtdata.ru/u16/photoE0D0/20396417737-0/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4" name="AutoShape 16" descr="https://mtdata.ru/u16/photoE0D0/20396417737-0/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6" name="AutoShape 18" descr="https://cdn.fishki.net/upload/post/2019/10/14/3114034/18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8" name="AutoShape 20" descr="https://stihi.ru/pics/2014/11/15/80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30" name="Picture 22" descr="https://stihi.ru/pics/2014/11/15/8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828092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930325"/>
                </a:solidFill>
                <a:latin typeface="Comic Sans MS" pitchFamily="66" charset="0"/>
              </a:rPr>
              <a:t>Собаки - наши друзья. Их надо любить, и они отплатят нам верностью.</a:t>
            </a:r>
          </a:p>
        </p:txBody>
      </p:sp>
      <p:sp>
        <p:nvSpPr>
          <p:cNvPr id="15362" name="AutoShape 2" descr="https://wikipet.ru/uploads/posts/2018-10/1538380903_dog-child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wikipet.ru/uploads/posts/2018-10/1538380903_dog-child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s://www.culture.ru/storage/images/485c1e0e05e5c0fe2adde4e6c61c9d79/afca55295db8acab024942b4ee1ee2d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060848"/>
            <a:ext cx="806489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20486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  <a:latin typeface="Franklin Gothic Heavy" pitchFamily="34" charset="0"/>
              </a:rPr>
              <a:t>Спасибо за внимание</a:t>
            </a:r>
            <a:endParaRPr lang="ru-RU" sz="5400" dirty="0">
              <a:solidFill>
                <a:srgbClr val="00B050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596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Никто так не ценит ваш талант собеседника, как ваша собака.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Кристофер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Морли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09128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Собака — это не смысл жизни, но благодаря ей жизнь обретает особый смысл.                                </a:t>
            </a:r>
            <a:r>
              <a:rPr lang="ru-RU" b="1" dirty="0" smtClean="0"/>
              <a:t>Роджер </a:t>
            </a:r>
            <a:r>
              <a:rPr lang="ru-RU" b="1" dirty="0" err="1" smtClean="0"/>
              <a:t>Карас</a:t>
            </a: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Собака обладает одним прекрасным душевным качеством – она помнит добро. Она охраняет дом своих благодетелей до самой смерти.</a:t>
            </a:r>
          </a:p>
          <a:p>
            <a:pPr algn="ctr">
              <a:buNone/>
            </a:pPr>
            <a:r>
              <a:rPr lang="ru-RU" dirty="0" smtClean="0"/>
              <a:t>                              </a:t>
            </a:r>
            <a:r>
              <a:rPr lang="ru-RU" b="1" dirty="0" err="1" smtClean="0"/>
              <a:t>Анахарсис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8762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Самым верным и преданным человеку животным является собака. Многие тысячелетия рядом с нами живет это животное, даря свою любовь и преданность, помогая и защищая. Люди приручили собак намного раньше других животных.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44824"/>
            <a:ext cx="3115072" cy="42353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Так в Древнем Китае называли самых маленьких собак породы пекинес, которых члены императорской семьи носили в своих объемных рукавах. Эти маленькие собачки часто использовались для самообороны. В случае опасности они выскакивали и бросались на обидчика.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AutoShape 2" descr="https://web-zoopark.ru/wp-content/uploads/2018/11/1-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s://web-zoopark.ru/wp-content/uploads/2018/11/1-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https://web-zoopark.ru/wp-content/uploads/2018/11/1-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https://web-zoopark.ru/wp-content/uploads/2018/11/1-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https://animallist.ru/assets/i/ai/4/7/2/i/32367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2" name="AutoShape 12" descr="https://animallist.ru/assets/i/ai/4/7/2/i/32367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4" name="AutoShape 14" descr="https://zeleniymir.org/wp-content/uploads/2019/04/Pekines-85-1024x8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6" name="AutoShape 16" descr="https://doggav.ru/wp-content/uploads/Pekingese_i8nlc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8" name="AutoShape 18" descr="https://vashkinolog.com/wp-content/uploads/2019/09/pekin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60" name="AutoShape 20" descr="https://vashkinolog.com/wp-content/uploads/2019/09/pekin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62" name="Picture 22" descr="https://avatars.mds.yandex.net/get-zen_doc/1811900/pub_5da86243118d7f00be27dc08_5da863841d656a00ad8f854b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772816"/>
            <a:ext cx="468052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92696"/>
            <a:ext cx="3619128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Наивысшая для гончих собак скорость была зафиксирована 5 марта 1994 года в Австралии. В этот день пес породы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грейхаунд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по кличке Стар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Тайтл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развил скорость 67,32 километра в час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7890" name="AutoShape 2" descr="https://i.pinimg.com/736x/ce/45/4e/ce454e5ef56db0d572884265148785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i.pinimg.com/736x/ce/45/4e/ce454e5ef56db0d572884265148785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4" name="Picture 6" descr="http://pm1.narvii.com/7175/60a16c8c77aaedb5554502e0be974f9cfd72ae9dr1-1024-683v2_uh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692696"/>
            <a:ext cx="453650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4051176" cy="5544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548680"/>
            <a:ext cx="4275584" cy="55314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 московском аэропорту «Шереметьево» для поиска взрывчатки используются собаки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Сулимова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гибрид собак и шакалов. Их обоняние более чувствительно, чем у обычных собак. Маленькие, легкие, проворные, они получили прозвище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шабаки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AutoShape 2" descr="https://img-fotki.yandex.ru/get/9763/50021227.24c/0_c2771_b77655ea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img-fotki.yandex.ru/get/9763/50021227.24c/0_c2771_b77655ea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img-fotki.yandex.ru/get/9763/50021227.24c/0_c2771_b77655ea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s://img-fotki.yandex.ru/get/9763/50021227.24c/0_c2771_b77655ea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4" name="AutoShape 10" descr="https://sun9-3.userapi.com/c847123/v847123123/158484/m97jtQiORZ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6" name="AutoShape 12" descr="https://sun9-3.userapi.com/c847123/v847123123/158484/m97jtQiORZ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8" name="AutoShape 14" descr="https://sun9-3.userapi.com/c847123/v847123123/158484/m97jtQiORZ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80" name="AutoShape 16" descr="https://sun9-3.userapi.com/c847123/v847123123/158484/m97jtQiORZ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82" name="AutoShape 18" descr="https://ru4.anyfad.com/items/t1@31558bdc-20e8-4443-b99e-3649b7e5cff1/Volkoso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84" name="Picture 20" descr="https://im0-tub-ru.yandex.net/i?id=1f5f00d95779eb2618dd263323808f30&amp;ref=rim&amp;n=33&amp;w=225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53650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980728"/>
            <a:ext cx="4267200" cy="511256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помощью хвоста собаки выражают свое настроение. Когда собака боится нападения, она зажимает хвост между задними лапами, прижимает уши и рычит. Если готовится напасть, то может держать хвост прямо или же вилять жестким и высоко поднятым хвостом. Особенно сильно собака размахивает хвостом, когда ожидает что-то приятное от хозяина. Она как бы говорит: «Поиграй со мной!».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980728"/>
            <a:ext cx="4419600" cy="509939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8914" name="AutoShape 2" descr="https://dogworry.ru/wp-content/uploads/2020/05/kak-nauchitsya-ponimat-nastroenie-sobaki-po-ee-hvostu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https://dogworry.ru/wp-content/uploads/2020/05/kak-nauchitsya-ponimat-nastroenie-sobaki-po-ee-hvostu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8" name="Picture 6" descr="https://im0-tub-ru.yandex.net/i?id=b5bbbe254e8f0cfd9f8883f56ae15d86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4664"/>
            <a:ext cx="4355207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" y="582492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606E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настоящее время во всем мире насчитывается более 400 пород собак.</a:t>
            </a:r>
            <a:endParaRPr lang="ru-RU" sz="2000" b="1" dirty="0" smtClean="0">
              <a:solidFill>
                <a:srgbClr val="1606EA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Их принято разделять: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служебных, охотничьих и декоративных (комнатных).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606E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Служебные собаки используются человеком для какой-либо работы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Бухгалтер\Desktop\собаки\1272017033_udp2008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357430"/>
            <a:ext cx="6617579" cy="39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87671"/>
            <a:ext cx="85347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Охотничьи собаки - используются  для различных видов охоты.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Бухгалтер\Desktop\собаки\Istrische_Brack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28800"/>
            <a:ext cx="624132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Бухгалтер\Desktop\одежда\130120_750x6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72008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249045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Декоративные собаки — служат для украшения.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286</TotalTime>
  <Words>449</Words>
  <Application>Microsoft Office PowerPoint</Application>
  <PresentationFormat>Экран (4:3)</PresentationFormat>
  <Paragraphs>35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Собака – друг человека.</vt:lpstr>
      <vt:lpstr>Никто так не ценит ваш талант собеседника, как ваша собака. Кристофер Морли</vt:lpstr>
      <vt:lpstr>Самым верным и преданным человеку животным является собака. Многие тысячелетия рядом с нами живет это животное, даря свою любовь и преданность, помогая и защищая. Люди приручили собак намного раньше других животных.</vt:lpstr>
      <vt:lpstr>   </vt:lpstr>
      <vt:lpstr>Слайд 5</vt:lpstr>
      <vt:lpstr>С помощью хвоста собаки выражают свое настроение. Когда собака боится нападения, она зажимает хвост между задними лапами, прижимает уши и рычит. Если готовится напасть, то может держать хвост прямо или же вилять жестким и высоко поднятым хвостом. Особенно сильно собака размахивает хвостом, когда ожидает что-то приятное от хозяина. Она как бы говорит: «Поиграй со мной!».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Собака - лучший друг человека.</dc:title>
  <dc:creator>Бухгалтер</dc:creator>
  <cp:lastModifiedBy>XP</cp:lastModifiedBy>
  <cp:revision>38</cp:revision>
  <dcterms:created xsi:type="dcterms:W3CDTF">2013-04-19T03:10:52Z</dcterms:created>
  <dcterms:modified xsi:type="dcterms:W3CDTF">2020-11-03T19:02:02Z</dcterms:modified>
</cp:coreProperties>
</file>