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85" autoAdjust="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ED4D-CD6C-47A4-8303-D3224279598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248C2-B2AF-4B6A-9885-A89BCE553B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3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248C2-B2AF-4B6A-9885-A89BCE553B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4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3217-B46C-4C52-A15D-63A3673383C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B9F3-F7D8-485E-B5D5-65802771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3217-B46C-4C52-A15D-63A3673383C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B9F3-F7D8-485E-B5D5-65802771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9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3217-B46C-4C52-A15D-63A3673383C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B9F3-F7D8-485E-B5D5-65802771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2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3217-B46C-4C52-A15D-63A3673383C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B9F3-F7D8-485E-B5D5-65802771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15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3217-B46C-4C52-A15D-63A3673383C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B9F3-F7D8-485E-B5D5-65802771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2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3217-B46C-4C52-A15D-63A3673383C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B9F3-F7D8-485E-B5D5-65802771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9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3217-B46C-4C52-A15D-63A3673383C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B9F3-F7D8-485E-B5D5-65802771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9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3217-B46C-4C52-A15D-63A3673383C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B9F3-F7D8-485E-B5D5-65802771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2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3217-B46C-4C52-A15D-63A3673383C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B9F3-F7D8-485E-B5D5-65802771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0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3217-B46C-4C52-A15D-63A3673383C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B9F3-F7D8-485E-B5D5-65802771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1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3217-B46C-4C52-A15D-63A3673383C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1B9F3-F7D8-485E-B5D5-65802771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3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3217-B46C-4C52-A15D-63A3673383CF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1B9F3-F7D8-485E-B5D5-65802771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3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1992"/>
            <a:ext cx="83529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9" y="752221"/>
            <a:ext cx="81565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28160" y="57853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Презентацию подготовила:</a:t>
            </a:r>
            <a:b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Хайруллина А.Н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4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247" y="763826"/>
            <a:ext cx="6960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СПАСИБО 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ВНИМАНИЕ!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80" y="1916832"/>
            <a:ext cx="6680200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8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69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95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43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49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83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83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22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093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</Words>
  <Application>Microsoft Office PowerPoint</Application>
  <PresentationFormat>Экран (4:3)</PresentationFormat>
  <Paragraphs>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Альфина</dc:creator>
  <cp:lastModifiedBy>Альфина</cp:lastModifiedBy>
  <cp:revision>5</cp:revision>
  <dcterms:created xsi:type="dcterms:W3CDTF">2022-02-10T14:07:06Z</dcterms:created>
  <dcterms:modified xsi:type="dcterms:W3CDTF">2022-02-10T15:09:13Z</dcterms:modified>
</cp:coreProperties>
</file>