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</p:sldMasterIdLst>
  <p:notesMasterIdLst>
    <p:notesMasterId r:id="rId23"/>
  </p:notesMasterIdLst>
  <p:handoutMasterIdLst>
    <p:handoutMasterId r:id="rId24"/>
  </p:handoutMasterIdLst>
  <p:sldIdLst>
    <p:sldId id="263" r:id="rId4"/>
    <p:sldId id="322" r:id="rId5"/>
    <p:sldId id="308" r:id="rId6"/>
    <p:sldId id="310" r:id="rId7"/>
    <p:sldId id="311" r:id="rId8"/>
    <p:sldId id="286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17" r:id="rId17"/>
    <p:sldId id="330" r:id="rId18"/>
    <p:sldId id="332" r:id="rId19"/>
    <p:sldId id="333" r:id="rId20"/>
    <p:sldId id="334" r:id="rId21"/>
    <p:sldId id="331" r:id="rId22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43" autoAdjust="0"/>
  </p:normalViewPr>
  <p:slideViewPr>
    <p:cSldViewPr snapToGrid="0"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1D25E-7B45-49F6-BCB9-43EBCBA35580}" type="doc">
      <dgm:prSet loTypeId="urn:microsoft.com/office/officeart/2005/8/layout/list1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02405FF-A9D9-4D4F-9653-E3B97F335B6A}">
      <dgm:prSet phldrT="[Текст]" custT="1"/>
      <dgm:spPr/>
      <dgm:t>
        <a:bodyPr/>
        <a:lstStyle/>
        <a:p>
          <a:r>
            <a:rPr lang="ru-RU" sz="2400" b="0" i="0" dirty="0" smtClean="0">
              <a:latin typeface="+mn-lt"/>
            </a:rPr>
            <a:t>сложный социально-биологический процесс</a:t>
          </a:r>
          <a:endParaRPr lang="ru-RU" sz="2400" b="1" dirty="0">
            <a:latin typeface="+mn-lt"/>
          </a:endParaRPr>
        </a:p>
      </dgm:t>
    </dgm:pt>
    <dgm:pt modelId="{DE027598-0D4E-4D6C-B968-418E2485E820}" type="parTrans" cxnId="{63471504-CB42-47CE-AF8B-DB2F122AD449}">
      <dgm:prSet/>
      <dgm:spPr/>
      <dgm:t>
        <a:bodyPr/>
        <a:lstStyle/>
        <a:p>
          <a:endParaRPr lang="ru-RU"/>
        </a:p>
      </dgm:t>
    </dgm:pt>
    <dgm:pt modelId="{51D02C47-6DE8-4857-A3CC-082298E38E2C}" type="sibTrans" cxnId="{63471504-CB42-47CE-AF8B-DB2F122AD449}">
      <dgm:prSet/>
      <dgm:spPr/>
      <dgm:t>
        <a:bodyPr/>
        <a:lstStyle/>
        <a:p>
          <a:endParaRPr lang="ru-RU"/>
        </a:p>
      </dgm:t>
    </dgm:pt>
    <dgm:pt modelId="{CF5291E9-90E0-4C78-854A-0E378E98CC95}">
      <dgm:prSet phldrT="[Текст]" custT="1"/>
      <dgm:spPr/>
      <dgm:t>
        <a:bodyPr/>
        <a:lstStyle/>
        <a:p>
          <a:r>
            <a:rPr lang="ru-RU" sz="2800" b="0" i="0" dirty="0" smtClean="0"/>
            <a:t>процесс двухсторонний</a:t>
          </a:r>
          <a:endParaRPr lang="ru-RU" sz="2800" b="1" dirty="0"/>
        </a:p>
      </dgm:t>
    </dgm:pt>
    <dgm:pt modelId="{BDD49DAE-051D-4F95-9907-D9E61B483324}" type="parTrans" cxnId="{5F9B142A-22A0-491B-920A-F41FBEE24E82}">
      <dgm:prSet/>
      <dgm:spPr/>
      <dgm:t>
        <a:bodyPr/>
        <a:lstStyle/>
        <a:p>
          <a:endParaRPr lang="ru-RU"/>
        </a:p>
      </dgm:t>
    </dgm:pt>
    <dgm:pt modelId="{E7BE0954-C613-4E0D-A682-40CD8590AD1A}" type="sibTrans" cxnId="{5F9B142A-22A0-491B-920A-F41FBEE24E82}">
      <dgm:prSet/>
      <dgm:spPr/>
      <dgm:t>
        <a:bodyPr/>
        <a:lstStyle/>
        <a:p>
          <a:endParaRPr lang="ru-RU"/>
        </a:p>
      </dgm:t>
    </dgm:pt>
    <dgm:pt modelId="{24CC13B9-AEF8-49F3-8A8C-3F5F44EF5963}" type="pres">
      <dgm:prSet presAssocID="{E161D25E-7B45-49F6-BCB9-43EBCBA355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0B2C1-BB30-44E0-8FA7-74154D25C778}" type="pres">
      <dgm:prSet presAssocID="{702405FF-A9D9-4D4F-9653-E3B97F335B6A}" presName="parentLin" presStyleCnt="0"/>
      <dgm:spPr/>
      <dgm:t>
        <a:bodyPr/>
        <a:lstStyle/>
        <a:p>
          <a:endParaRPr lang="ru-RU"/>
        </a:p>
      </dgm:t>
    </dgm:pt>
    <dgm:pt modelId="{39C7DD07-E60C-4D34-92E2-99D913C4FA03}" type="pres">
      <dgm:prSet presAssocID="{702405FF-A9D9-4D4F-9653-E3B97F335B6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8BE797C-B153-4619-BB07-E563921C69BF}" type="pres">
      <dgm:prSet presAssocID="{702405FF-A9D9-4D4F-9653-E3B97F335B6A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AB52E-E56A-4EE0-A3FE-AD2F977C4D9B}" type="pres">
      <dgm:prSet presAssocID="{702405FF-A9D9-4D4F-9653-E3B97F335B6A}" presName="negativeSpace" presStyleCnt="0"/>
      <dgm:spPr/>
      <dgm:t>
        <a:bodyPr/>
        <a:lstStyle/>
        <a:p>
          <a:endParaRPr lang="ru-RU"/>
        </a:p>
      </dgm:t>
    </dgm:pt>
    <dgm:pt modelId="{907FB8DE-BDBE-466D-8DF2-04ECD0CFEEF2}" type="pres">
      <dgm:prSet presAssocID="{702405FF-A9D9-4D4F-9653-E3B97F335B6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C421-D6B0-413C-927C-36C7EDFAC856}" type="pres">
      <dgm:prSet presAssocID="{51D02C47-6DE8-4857-A3CC-082298E38E2C}" presName="spaceBetweenRectangles" presStyleCnt="0"/>
      <dgm:spPr/>
      <dgm:t>
        <a:bodyPr/>
        <a:lstStyle/>
        <a:p>
          <a:endParaRPr lang="ru-RU"/>
        </a:p>
      </dgm:t>
    </dgm:pt>
    <dgm:pt modelId="{CA17D81C-2249-44C4-AAA4-2FE42AEF92A8}" type="pres">
      <dgm:prSet presAssocID="{CF5291E9-90E0-4C78-854A-0E378E98CC95}" presName="parentLin" presStyleCnt="0"/>
      <dgm:spPr/>
      <dgm:t>
        <a:bodyPr/>
        <a:lstStyle/>
        <a:p>
          <a:endParaRPr lang="ru-RU"/>
        </a:p>
      </dgm:t>
    </dgm:pt>
    <dgm:pt modelId="{6F52DCC5-C59E-4251-B14E-FB3DBAF55033}" type="pres">
      <dgm:prSet presAssocID="{CF5291E9-90E0-4C78-854A-0E378E98CC9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195E94D-12CE-46B1-8EC2-CBC65509F17F}" type="pres">
      <dgm:prSet presAssocID="{CF5291E9-90E0-4C78-854A-0E378E98CC95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5ACA-E88E-406A-A4CB-A672E642ACFD}" type="pres">
      <dgm:prSet presAssocID="{CF5291E9-90E0-4C78-854A-0E378E98CC95}" presName="negativeSpace" presStyleCnt="0"/>
      <dgm:spPr/>
      <dgm:t>
        <a:bodyPr/>
        <a:lstStyle/>
        <a:p>
          <a:endParaRPr lang="ru-RU"/>
        </a:p>
      </dgm:t>
    </dgm:pt>
    <dgm:pt modelId="{734E24EF-AF3D-41CC-A44A-A8B553708787}" type="pres">
      <dgm:prSet presAssocID="{CF5291E9-90E0-4C78-854A-0E378E98CC9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71504-CB42-47CE-AF8B-DB2F122AD449}" srcId="{E161D25E-7B45-49F6-BCB9-43EBCBA35580}" destId="{702405FF-A9D9-4D4F-9653-E3B97F335B6A}" srcOrd="0" destOrd="0" parTransId="{DE027598-0D4E-4D6C-B968-418E2485E820}" sibTransId="{51D02C47-6DE8-4857-A3CC-082298E38E2C}"/>
    <dgm:cxn modelId="{C321B4D4-F926-42EE-B773-EC4D103A2940}" type="presOf" srcId="{CF5291E9-90E0-4C78-854A-0E378E98CC95}" destId="{6F52DCC5-C59E-4251-B14E-FB3DBAF55033}" srcOrd="0" destOrd="0" presId="urn:microsoft.com/office/officeart/2005/8/layout/list1"/>
    <dgm:cxn modelId="{82EB5C56-E4E7-4D19-8FB4-30E508D84F56}" type="presOf" srcId="{E161D25E-7B45-49F6-BCB9-43EBCBA35580}" destId="{24CC13B9-AEF8-49F3-8A8C-3F5F44EF5963}" srcOrd="0" destOrd="0" presId="urn:microsoft.com/office/officeart/2005/8/layout/list1"/>
    <dgm:cxn modelId="{D487D003-000F-45D9-AC85-9D74A589DDC8}" type="presOf" srcId="{702405FF-A9D9-4D4F-9653-E3B97F335B6A}" destId="{39C7DD07-E60C-4D34-92E2-99D913C4FA03}" srcOrd="0" destOrd="0" presId="urn:microsoft.com/office/officeart/2005/8/layout/list1"/>
    <dgm:cxn modelId="{F7A14600-5E9C-4348-A96C-6025A3F5FB5F}" type="presOf" srcId="{702405FF-A9D9-4D4F-9653-E3B97F335B6A}" destId="{F8BE797C-B153-4619-BB07-E563921C69BF}" srcOrd="1" destOrd="0" presId="urn:microsoft.com/office/officeart/2005/8/layout/list1"/>
    <dgm:cxn modelId="{5F9B142A-22A0-491B-920A-F41FBEE24E82}" srcId="{E161D25E-7B45-49F6-BCB9-43EBCBA35580}" destId="{CF5291E9-90E0-4C78-854A-0E378E98CC95}" srcOrd="1" destOrd="0" parTransId="{BDD49DAE-051D-4F95-9907-D9E61B483324}" sibTransId="{E7BE0954-C613-4E0D-A682-40CD8590AD1A}"/>
    <dgm:cxn modelId="{B7BD31CB-498A-41B4-935C-5431BF36AE0E}" type="presOf" srcId="{CF5291E9-90E0-4C78-854A-0E378E98CC95}" destId="{7195E94D-12CE-46B1-8EC2-CBC65509F17F}" srcOrd="1" destOrd="0" presId="urn:microsoft.com/office/officeart/2005/8/layout/list1"/>
    <dgm:cxn modelId="{D0CC2160-5065-4A02-8C57-FFA603FD9370}" type="presParOf" srcId="{24CC13B9-AEF8-49F3-8A8C-3F5F44EF5963}" destId="{4750B2C1-BB30-44E0-8FA7-74154D25C778}" srcOrd="0" destOrd="0" presId="urn:microsoft.com/office/officeart/2005/8/layout/list1"/>
    <dgm:cxn modelId="{D7D55E5B-CD23-4D5E-AD91-D0ED15DA7F41}" type="presParOf" srcId="{4750B2C1-BB30-44E0-8FA7-74154D25C778}" destId="{39C7DD07-E60C-4D34-92E2-99D913C4FA03}" srcOrd="0" destOrd="0" presId="urn:microsoft.com/office/officeart/2005/8/layout/list1"/>
    <dgm:cxn modelId="{C7B2D913-3660-44BF-A258-F16E874D169A}" type="presParOf" srcId="{4750B2C1-BB30-44E0-8FA7-74154D25C778}" destId="{F8BE797C-B153-4619-BB07-E563921C69BF}" srcOrd="1" destOrd="0" presId="urn:microsoft.com/office/officeart/2005/8/layout/list1"/>
    <dgm:cxn modelId="{9CB9B4F8-4DEA-4916-993E-0D3352827708}" type="presParOf" srcId="{24CC13B9-AEF8-49F3-8A8C-3F5F44EF5963}" destId="{D04AB52E-E56A-4EE0-A3FE-AD2F977C4D9B}" srcOrd="1" destOrd="0" presId="urn:microsoft.com/office/officeart/2005/8/layout/list1"/>
    <dgm:cxn modelId="{FE331EB3-2A2D-414E-A219-B38618319065}" type="presParOf" srcId="{24CC13B9-AEF8-49F3-8A8C-3F5F44EF5963}" destId="{907FB8DE-BDBE-466D-8DF2-04ECD0CFEEF2}" srcOrd="2" destOrd="0" presId="urn:microsoft.com/office/officeart/2005/8/layout/list1"/>
    <dgm:cxn modelId="{1E79F042-9D87-4E0E-8C5D-C558454231AA}" type="presParOf" srcId="{24CC13B9-AEF8-49F3-8A8C-3F5F44EF5963}" destId="{331DC421-D6B0-413C-927C-36C7EDFAC856}" srcOrd="3" destOrd="0" presId="urn:microsoft.com/office/officeart/2005/8/layout/list1"/>
    <dgm:cxn modelId="{2E16D3A3-25D6-4E01-A3D8-BB0C1C9E2DD8}" type="presParOf" srcId="{24CC13B9-AEF8-49F3-8A8C-3F5F44EF5963}" destId="{CA17D81C-2249-44C4-AAA4-2FE42AEF92A8}" srcOrd="4" destOrd="0" presId="urn:microsoft.com/office/officeart/2005/8/layout/list1"/>
    <dgm:cxn modelId="{750807FD-AC8F-44BE-B2DB-FC39647F5639}" type="presParOf" srcId="{CA17D81C-2249-44C4-AAA4-2FE42AEF92A8}" destId="{6F52DCC5-C59E-4251-B14E-FB3DBAF55033}" srcOrd="0" destOrd="0" presId="urn:microsoft.com/office/officeart/2005/8/layout/list1"/>
    <dgm:cxn modelId="{929A914E-11E1-4716-AA1D-059DF2592C5F}" type="presParOf" srcId="{CA17D81C-2249-44C4-AAA4-2FE42AEF92A8}" destId="{7195E94D-12CE-46B1-8EC2-CBC65509F17F}" srcOrd="1" destOrd="0" presId="urn:microsoft.com/office/officeart/2005/8/layout/list1"/>
    <dgm:cxn modelId="{09734F5E-979F-436B-9079-CCBDC6D6C946}" type="presParOf" srcId="{24CC13B9-AEF8-49F3-8A8C-3F5F44EF5963}" destId="{66055ACA-E88E-406A-A4CB-A672E642ACFD}" srcOrd="5" destOrd="0" presId="urn:microsoft.com/office/officeart/2005/8/layout/list1"/>
    <dgm:cxn modelId="{28C8AE41-E032-4FDE-BC0C-B6A73D5C0070}" type="presParOf" srcId="{24CC13B9-AEF8-49F3-8A8C-3F5F44EF5963}" destId="{734E24EF-AF3D-41CC-A44A-A8B5537087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F16839-724D-4029-B3CE-F395FF1ACE8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5DD5A8-8C08-4406-8428-AE749A89E1A0}">
      <dgm:prSet phldrT="[Текст]"/>
      <dgm:spPr/>
      <dgm:t>
        <a:bodyPr/>
        <a:lstStyle/>
        <a:p>
          <a:r>
            <a:rPr lang="ru-RU" b="1" dirty="0" smtClean="0"/>
            <a:t>Много курсантов в казарме</a:t>
          </a:r>
          <a:endParaRPr lang="ru-RU" b="1" dirty="0"/>
        </a:p>
      </dgm:t>
    </dgm:pt>
    <dgm:pt modelId="{2550C9E7-71C6-4D3C-8354-58A31E0D70A3}" type="parTrans" cxnId="{2E47A486-0F8C-468D-9954-30F2EDDC0227}">
      <dgm:prSet/>
      <dgm:spPr/>
      <dgm:t>
        <a:bodyPr/>
        <a:lstStyle/>
        <a:p>
          <a:endParaRPr lang="ru-RU"/>
        </a:p>
      </dgm:t>
    </dgm:pt>
    <dgm:pt modelId="{CC747FD7-AA91-4901-A736-2938F5B5D07A}" type="sibTrans" cxnId="{2E47A486-0F8C-468D-9954-30F2EDDC0227}">
      <dgm:prSet/>
      <dgm:spPr/>
      <dgm:t>
        <a:bodyPr/>
        <a:lstStyle/>
        <a:p>
          <a:endParaRPr lang="ru-RU"/>
        </a:p>
      </dgm:t>
    </dgm:pt>
    <dgm:pt modelId="{0E79B256-8245-4904-BEBB-09F357079FAB}">
      <dgm:prSet phldrT="[Текст]"/>
      <dgm:spPr/>
      <dgm:t>
        <a:bodyPr/>
        <a:lstStyle/>
        <a:p>
          <a:r>
            <a:rPr lang="ru-RU" b="1" dirty="0" smtClean="0"/>
            <a:t>Мало увольнений</a:t>
          </a:r>
          <a:endParaRPr lang="ru-RU" b="1" dirty="0"/>
        </a:p>
      </dgm:t>
    </dgm:pt>
    <dgm:pt modelId="{3EF997B9-909E-42D9-B5FD-C10ECFA8B8C4}" type="parTrans" cxnId="{752CCCD6-8C96-4A70-86F9-47CC18A4C734}">
      <dgm:prSet/>
      <dgm:spPr/>
      <dgm:t>
        <a:bodyPr/>
        <a:lstStyle/>
        <a:p>
          <a:endParaRPr lang="ru-RU"/>
        </a:p>
      </dgm:t>
    </dgm:pt>
    <dgm:pt modelId="{5DD2098A-D1C5-4D5C-9F08-B795C11466E4}" type="sibTrans" cxnId="{752CCCD6-8C96-4A70-86F9-47CC18A4C734}">
      <dgm:prSet/>
      <dgm:spPr/>
      <dgm:t>
        <a:bodyPr/>
        <a:lstStyle/>
        <a:p>
          <a:endParaRPr lang="ru-RU"/>
        </a:p>
      </dgm:t>
    </dgm:pt>
    <dgm:pt modelId="{C199D3CC-7CBE-4DFC-B6AB-3F0336A736F6}">
      <dgm:prSet phldrT="[Текст]"/>
      <dgm:spPr/>
      <dgm:t>
        <a:bodyPr/>
        <a:lstStyle/>
        <a:p>
          <a:r>
            <a:rPr lang="ru-RU" b="1" dirty="0" smtClean="0"/>
            <a:t>Строевая подготовка</a:t>
          </a:r>
          <a:endParaRPr lang="ru-RU" b="1" dirty="0"/>
        </a:p>
      </dgm:t>
    </dgm:pt>
    <dgm:pt modelId="{5D4D6206-4305-4A70-A34E-2FE612A47C10}" type="parTrans" cxnId="{997F081D-8F31-43B2-927C-D85DF4C338D6}">
      <dgm:prSet/>
      <dgm:spPr/>
      <dgm:t>
        <a:bodyPr/>
        <a:lstStyle/>
        <a:p>
          <a:endParaRPr lang="ru-RU"/>
        </a:p>
      </dgm:t>
    </dgm:pt>
    <dgm:pt modelId="{85A0DFCD-9148-40A0-8FAA-FD62316E399B}" type="sibTrans" cxnId="{997F081D-8F31-43B2-927C-D85DF4C338D6}">
      <dgm:prSet/>
      <dgm:spPr/>
      <dgm:t>
        <a:bodyPr/>
        <a:lstStyle/>
        <a:p>
          <a:endParaRPr lang="ru-RU"/>
        </a:p>
      </dgm:t>
    </dgm:pt>
    <dgm:pt modelId="{8A1316F6-63F7-4627-9FD8-F9B0EAA5B412}" type="pres">
      <dgm:prSet presAssocID="{F8F16839-724D-4029-B3CE-F395FF1ACE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1B0B3-BBE3-490A-B13B-12F7D3925987}" type="pres">
      <dgm:prSet presAssocID="{A75DD5A8-8C08-4406-8428-AE749A89E1A0}" presName="parentLin" presStyleCnt="0"/>
      <dgm:spPr/>
    </dgm:pt>
    <dgm:pt modelId="{F11A9649-453D-4431-8AD7-BB56EE5DBB9E}" type="pres">
      <dgm:prSet presAssocID="{A75DD5A8-8C08-4406-8428-AE749A89E1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F3F627-28FC-42FA-97EB-D6F97992DAB4}" type="pres">
      <dgm:prSet presAssocID="{A75DD5A8-8C08-4406-8428-AE749A89E1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35712-4CF2-4251-A123-56D1596CBEE3}" type="pres">
      <dgm:prSet presAssocID="{A75DD5A8-8C08-4406-8428-AE749A89E1A0}" presName="negativeSpace" presStyleCnt="0"/>
      <dgm:spPr/>
    </dgm:pt>
    <dgm:pt modelId="{445B5BD5-C30E-4F50-80C1-9C302939C405}" type="pres">
      <dgm:prSet presAssocID="{A75DD5A8-8C08-4406-8428-AE749A89E1A0}" presName="childText" presStyleLbl="conFgAcc1" presStyleIdx="0" presStyleCnt="3">
        <dgm:presLayoutVars>
          <dgm:bulletEnabled val="1"/>
        </dgm:presLayoutVars>
      </dgm:prSet>
      <dgm:spPr/>
    </dgm:pt>
    <dgm:pt modelId="{23938182-6CAB-4E7A-89B2-78BDFDEBC89F}" type="pres">
      <dgm:prSet presAssocID="{CC747FD7-AA91-4901-A736-2938F5B5D07A}" presName="spaceBetweenRectangles" presStyleCnt="0"/>
      <dgm:spPr/>
    </dgm:pt>
    <dgm:pt modelId="{CE134400-2C61-4B5F-B739-080B303D0811}" type="pres">
      <dgm:prSet presAssocID="{0E79B256-8245-4904-BEBB-09F357079FAB}" presName="parentLin" presStyleCnt="0"/>
      <dgm:spPr/>
    </dgm:pt>
    <dgm:pt modelId="{E5016F10-8F79-47DC-B304-C2FA2E4E2F6C}" type="pres">
      <dgm:prSet presAssocID="{0E79B256-8245-4904-BEBB-09F357079F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D1A27C-6C51-4CBC-B466-3D28C2618766}" type="pres">
      <dgm:prSet presAssocID="{0E79B256-8245-4904-BEBB-09F357079F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9DEB2-CC96-4614-BB5F-56F4A4D32015}" type="pres">
      <dgm:prSet presAssocID="{0E79B256-8245-4904-BEBB-09F357079FAB}" presName="negativeSpace" presStyleCnt="0"/>
      <dgm:spPr/>
    </dgm:pt>
    <dgm:pt modelId="{23A52906-8230-4D22-B499-BD6656B02C72}" type="pres">
      <dgm:prSet presAssocID="{0E79B256-8245-4904-BEBB-09F357079FAB}" presName="childText" presStyleLbl="conFgAcc1" presStyleIdx="1" presStyleCnt="3">
        <dgm:presLayoutVars>
          <dgm:bulletEnabled val="1"/>
        </dgm:presLayoutVars>
      </dgm:prSet>
      <dgm:spPr/>
    </dgm:pt>
    <dgm:pt modelId="{E38C4924-E830-4B0D-9515-DB65B8DB4212}" type="pres">
      <dgm:prSet presAssocID="{5DD2098A-D1C5-4D5C-9F08-B795C11466E4}" presName="spaceBetweenRectangles" presStyleCnt="0"/>
      <dgm:spPr/>
    </dgm:pt>
    <dgm:pt modelId="{70B7F635-DD33-42EE-8220-B39E951AFFA8}" type="pres">
      <dgm:prSet presAssocID="{C199D3CC-7CBE-4DFC-B6AB-3F0336A736F6}" presName="parentLin" presStyleCnt="0"/>
      <dgm:spPr/>
    </dgm:pt>
    <dgm:pt modelId="{38335E78-0C3E-4710-A522-D9173935D1FD}" type="pres">
      <dgm:prSet presAssocID="{C199D3CC-7CBE-4DFC-B6AB-3F0336A736F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904F01-FE23-4F26-ADB6-169A260EFC54}" type="pres">
      <dgm:prSet presAssocID="{C199D3CC-7CBE-4DFC-B6AB-3F0336A736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906D-F905-42F0-87FF-8B2871EE622F}" type="pres">
      <dgm:prSet presAssocID="{C199D3CC-7CBE-4DFC-B6AB-3F0336A736F6}" presName="negativeSpace" presStyleCnt="0"/>
      <dgm:spPr/>
    </dgm:pt>
    <dgm:pt modelId="{FA85B203-BA8F-496B-8DFA-AC3AA47911B2}" type="pres">
      <dgm:prSet presAssocID="{C199D3CC-7CBE-4DFC-B6AB-3F0336A736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5F3951-DEEE-4087-B4E4-DA480A2BA61C}" type="presOf" srcId="{0E79B256-8245-4904-BEBB-09F357079FAB}" destId="{E5016F10-8F79-47DC-B304-C2FA2E4E2F6C}" srcOrd="0" destOrd="0" presId="urn:microsoft.com/office/officeart/2005/8/layout/list1"/>
    <dgm:cxn modelId="{40DE9A98-BFC0-4710-989F-28C2C0908ADF}" type="presOf" srcId="{A75DD5A8-8C08-4406-8428-AE749A89E1A0}" destId="{F11A9649-453D-4431-8AD7-BB56EE5DBB9E}" srcOrd="0" destOrd="0" presId="urn:microsoft.com/office/officeart/2005/8/layout/list1"/>
    <dgm:cxn modelId="{B3F2D0F5-6F2E-41DD-AF4E-4D11903FE12E}" type="presOf" srcId="{0E79B256-8245-4904-BEBB-09F357079FAB}" destId="{82D1A27C-6C51-4CBC-B466-3D28C2618766}" srcOrd="1" destOrd="0" presId="urn:microsoft.com/office/officeart/2005/8/layout/list1"/>
    <dgm:cxn modelId="{49EF62B7-E3B8-4167-9767-A75812C7B572}" type="presOf" srcId="{F8F16839-724D-4029-B3CE-F395FF1ACE8A}" destId="{8A1316F6-63F7-4627-9FD8-F9B0EAA5B412}" srcOrd="0" destOrd="0" presId="urn:microsoft.com/office/officeart/2005/8/layout/list1"/>
    <dgm:cxn modelId="{2E47A486-0F8C-468D-9954-30F2EDDC0227}" srcId="{F8F16839-724D-4029-B3CE-F395FF1ACE8A}" destId="{A75DD5A8-8C08-4406-8428-AE749A89E1A0}" srcOrd="0" destOrd="0" parTransId="{2550C9E7-71C6-4D3C-8354-58A31E0D70A3}" sibTransId="{CC747FD7-AA91-4901-A736-2938F5B5D07A}"/>
    <dgm:cxn modelId="{59897D07-D5E9-4501-A2D7-024454FAE4C9}" type="presOf" srcId="{A75DD5A8-8C08-4406-8428-AE749A89E1A0}" destId="{79F3F627-28FC-42FA-97EB-D6F97992DAB4}" srcOrd="1" destOrd="0" presId="urn:microsoft.com/office/officeart/2005/8/layout/list1"/>
    <dgm:cxn modelId="{997F081D-8F31-43B2-927C-D85DF4C338D6}" srcId="{F8F16839-724D-4029-B3CE-F395FF1ACE8A}" destId="{C199D3CC-7CBE-4DFC-B6AB-3F0336A736F6}" srcOrd="2" destOrd="0" parTransId="{5D4D6206-4305-4A70-A34E-2FE612A47C10}" sibTransId="{85A0DFCD-9148-40A0-8FAA-FD62316E399B}"/>
    <dgm:cxn modelId="{B314ABDE-CC86-4B02-AC58-65F14C3E82DE}" type="presOf" srcId="{C199D3CC-7CBE-4DFC-B6AB-3F0336A736F6}" destId="{31904F01-FE23-4F26-ADB6-169A260EFC54}" srcOrd="1" destOrd="0" presId="urn:microsoft.com/office/officeart/2005/8/layout/list1"/>
    <dgm:cxn modelId="{752CCCD6-8C96-4A70-86F9-47CC18A4C734}" srcId="{F8F16839-724D-4029-B3CE-F395FF1ACE8A}" destId="{0E79B256-8245-4904-BEBB-09F357079FAB}" srcOrd="1" destOrd="0" parTransId="{3EF997B9-909E-42D9-B5FD-C10ECFA8B8C4}" sibTransId="{5DD2098A-D1C5-4D5C-9F08-B795C11466E4}"/>
    <dgm:cxn modelId="{9A7D6168-993E-489A-A511-A70CB3C17D32}" type="presOf" srcId="{C199D3CC-7CBE-4DFC-B6AB-3F0336A736F6}" destId="{38335E78-0C3E-4710-A522-D9173935D1FD}" srcOrd="0" destOrd="0" presId="urn:microsoft.com/office/officeart/2005/8/layout/list1"/>
    <dgm:cxn modelId="{BDC15A66-111C-4C89-84FA-04BA3424CEFE}" type="presParOf" srcId="{8A1316F6-63F7-4627-9FD8-F9B0EAA5B412}" destId="{7A31B0B3-BBE3-490A-B13B-12F7D3925987}" srcOrd="0" destOrd="0" presId="urn:microsoft.com/office/officeart/2005/8/layout/list1"/>
    <dgm:cxn modelId="{BABDA263-98A9-4FFE-83C2-EEE312BEABE6}" type="presParOf" srcId="{7A31B0B3-BBE3-490A-B13B-12F7D3925987}" destId="{F11A9649-453D-4431-8AD7-BB56EE5DBB9E}" srcOrd="0" destOrd="0" presId="urn:microsoft.com/office/officeart/2005/8/layout/list1"/>
    <dgm:cxn modelId="{387E3894-C330-467A-80AA-396BB3D6E00A}" type="presParOf" srcId="{7A31B0B3-BBE3-490A-B13B-12F7D3925987}" destId="{79F3F627-28FC-42FA-97EB-D6F97992DAB4}" srcOrd="1" destOrd="0" presId="urn:microsoft.com/office/officeart/2005/8/layout/list1"/>
    <dgm:cxn modelId="{9D71D82D-A345-4BF2-A5E6-8E53C37FC1F8}" type="presParOf" srcId="{8A1316F6-63F7-4627-9FD8-F9B0EAA5B412}" destId="{ECF35712-4CF2-4251-A123-56D1596CBEE3}" srcOrd="1" destOrd="0" presId="urn:microsoft.com/office/officeart/2005/8/layout/list1"/>
    <dgm:cxn modelId="{AFF19F49-E1DA-4AE0-8857-0EA39B684F70}" type="presParOf" srcId="{8A1316F6-63F7-4627-9FD8-F9B0EAA5B412}" destId="{445B5BD5-C30E-4F50-80C1-9C302939C405}" srcOrd="2" destOrd="0" presId="urn:microsoft.com/office/officeart/2005/8/layout/list1"/>
    <dgm:cxn modelId="{B522531F-02A3-4D4C-B39A-2A1EBC1DA062}" type="presParOf" srcId="{8A1316F6-63F7-4627-9FD8-F9B0EAA5B412}" destId="{23938182-6CAB-4E7A-89B2-78BDFDEBC89F}" srcOrd="3" destOrd="0" presId="urn:microsoft.com/office/officeart/2005/8/layout/list1"/>
    <dgm:cxn modelId="{F5AC1733-696E-4BB5-91F5-BDF84D0E0E81}" type="presParOf" srcId="{8A1316F6-63F7-4627-9FD8-F9B0EAA5B412}" destId="{CE134400-2C61-4B5F-B739-080B303D0811}" srcOrd="4" destOrd="0" presId="urn:microsoft.com/office/officeart/2005/8/layout/list1"/>
    <dgm:cxn modelId="{CFC585BD-C216-4A3E-AA3A-B2F7469A2D52}" type="presParOf" srcId="{CE134400-2C61-4B5F-B739-080B303D0811}" destId="{E5016F10-8F79-47DC-B304-C2FA2E4E2F6C}" srcOrd="0" destOrd="0" presId="urn:microsoft.com/office/officeart/2005/8/layout/list1"/>
    <dgm:cxn modelId="{7237B615-E8FD-4DF8-8886-BF20C8629AE7}" type="presParOf" srcId="{CE134400-2C61-4B5F-B739-080B303D0811}" destId="{82D1A27C-6C51-4CBC-B466-3D28C2618766}" srcOrd="1" destOrd="0" presId="urn:microsoft.com/office/officeart/2005/8/layout/list1"/>
    <dgm:cxn modelId="{20A2C3A7-A3E3-4BD3-B5FF-22A187842EBC}" type="presParOf" srcId="{8A1316F6-63F7-4627-9FD8-F9B0EAA5B412}" destId="{AA99DEB2-CC96-4614-BB5F-56F4A4D32015}" srcOrd="5" destOrd="0" presId="urn:microsoft.com/office/officeart/2005/8/layout/list1"/>
    <dgm:cxn modelId="{EADB31F0-5C71-4366-952B-2EC0236CEE19}" type="presParOf" srcId="{8A1316F6-63F7-4627-9FD8-F9B0EAA5B412}" destId="{23A52906-8230-4D22-B499-BD6656B02C72}" srcOrd="6" destOrd="0" presId="urn:microsoft.com/office/officeart/2005/8/layout/list1"/>
    <dgm:cxn modelId="{2CA55FD0-C47B-4570-B169-59F21C3469F9}" type="presParOf" srcId="{8A1316F6-63F7-4627-9FD8-F9B0EAA5B412}" destId="{E38C4924-E830-4B0D-9515-DB65B8DB4212}" srcOrd="7" destOrd="0" presId="urn:microsoft.com/office/officeart/2005/8/layout/list1"/>
    <dgm:cxn modelId="{00F3B0F8-2279-464F-953F-C58D4CBA8BFF}" type="presParOf" srcId="{8A1316F6-63F7-4627-9FD8-F9B0EAA5B412}" destId="{70B7F635-DD33-42EE-8220-B39E951AFFA8}" srcOrd="8" destOrd="0" presId="urn:microsoft.com/office/officeart/2005/8/layout/list1"/>
    <dgm:cxn modelId="{1D9AAFC5-9581-4F44-8881-5E60DA7DF856}" type="presParOf" srcId="{70B7F635-DD33-42EE-8220-B39E951AFFA8}" destId="{38335E78-0C3E-4710-A522-D9173935D1FD}" srcOrd="0" destOrd="0" presId="urn:microsoft.com/office/officeart/2005/8/layout/list1"/>
    <dgm:cxn modelId="{8CB46F91-F02E-40CA-95C2-A60D3CFEAA97}" type="presParOf" srcId="{70B7F635-DD33-42EE-8220-B39E951AFFA8}" destId="{31904F01-FE23-4F26-ADB6-169A260EFC54}" srcOrd="1" destOrd="0" presId="urn:microsoft.com/office/officeart/2005/8/layout/list1"/>
    <dgm:cxn modelId="{562D1AC9-9F28-47CD-98A1-997970DF843B}" type="presParOf" srcId="{8A1316F6-63F7-4627-9FD8-F9B0EAA5B412}" destId="{A1D8906D-F905-42F0-87FF-8B2871EE622F}" srcOrd="9" destOrd="0" presId="urn:microsoft.com/office/officeart/2005/8/layout/list1"/>
    <dgm:cxn modelId="{7023BE04-4105-4ADD-A616-AF4D824AAA4A}" type="presParOf" srcId="{8A1316F6-63F7-4627-9FD8-F9B0EAA5B412}" destId="{FA85B203-BA8F-496B-8DFA-AC3AA47911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B93AE6-D43F-40B7-B41C-6DF1BBFDAA90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AE6135-1332-4CD6-85CB-F4797A1B042E}">
      <dgm:prSet phldrT="[Текст]"/>
      <dgm:spPr/>
      <dgm:t>
        <a:bodyPr/>
        <a:lstStyle/>
        <a:p>
          <a:r>
            <a:rPr lang="ru-RU" b="1" dirty="0" smtClean="0"/>
            <a:t>Еда</a:t>
          </a:r>
          <a:endParaRPr lang="ru-RU" b="1" dirty="0"/>
        </a:p>
      </dgm:t>
    </dgm:pt>
    <dgm:pt modelId="{D4D2CD34-AF3D-44F4-B876-80F7969B1354}" type="parTrans" cxnId="{D986F1F3-336D-42C3-BD81-329C2E15DE2B}">
      <dgm:prSet/>
      <dgm:spPr/>
      <dgm:t>
        <a:bodyPr/>
        <a:lstStyle/>
        <a:p>
          <a:endParaRPr lang="ru-RU"/>
        </a:p>
      </dgm:t>
    </dgm:pt>
    <dgm:pt modelId="{4A3A1973-5169-4A99-A3D0-B824645816B4}" type="sibTrans" cxnId="{D986F1F3-336D-42C3-BD81-329C2E15DE2B}">
      <dgm:prSet/>
      <dgm:spPr/>
      <dgm:t>
        <a:bodyPr/>
        <a:lstStyle/>
        <a:p>
          <a:endParaRPr lang="ru-RU"/>
        </a:p>
      </dgm:t>
    </dgm:pt>
    <dgm:pt modelId="{1D24A87C-0EDB-4675-9F26-E3884AABE47B}">
      <dgm:prSet phldrT="[Текст]"/>
      <dgm:spPr/>
      <dgm:t>
        <a:bodyPr/>
        <a:lstStyle/>
        <a:p>
          <a:r>
            <a:rPr lang="ru-RU" b="1" dirty="0" smtClean="0"/>
            <a:t>Холод</a:t>
          </a:r>
          <a:endParaRPr lang="ru-RU" b="1" dirty="0"/>
        </a:p>
      </dgm:t>
    </dgm:pt>
    <dgm:pt modelId="{75FEEAA9-0118-4657-8828-09308FB69403}" type="parTrans" cxnId="{560370F1-EDCD-4851-A3A5-7908A561DE7E}">
      <dgm:prSet/>
      <dgm:spPr/>
      <dgm:t>
        <a:bodyPr/>
        <a:lstStyle/>
        <a:p>
          <a:endParaRPr lang="ru-RU"/>
        </a:p>
      </dgm:t>
    </dgm:pt>
    <dgm:pt modelId="{9B0B7492-F4F1-4A8A-B01C-7621E3A046DB}" type="sibTrans" cxnId="{560370F1-EDCD-4851-A3A5-7908A561DE7E}">
      <dgm:prSet/>
      <dgm:spPr/>
      <dgm:t>
        <a:bodyPr/>
        <a:lstStyle/>
        <a:p>
          <a:endParaRPr lang="ru-RU"/>
        </a:p>
      </dgm:t>
    </dgm:pt>
    <dgm:pt modelId="{8F97763E-6239-4B55-86A5-0C3CAB553EA2}">
      <dgm:prSet phldrT="[Текст]"/>
      <dgm:spPr/>
      <dgm:t>
        <a:bodyPr/>
        <a:lstStyle/>
        <a:p>
          <a:r>
            <a:rPr lang="ru-RU" b="1" dirty="0" smtClean="0"/>
            <a:t>Разные культуры</a:t>
          </a:r>
          <a:endParaRPr lang="ru-RU" b="1" dirty="0"/>
        </a:p>
      </dgm:t>
    </dgm:pt>
    <dgm:pt modelId="{3652F466-5FE2-4194-AA26-6389DE507F53}" type="parTrans" cxnId="{E47B0283-89AC-470C-A769-55A17EE84D4C}">
      <dgm:prSet/>
      <dgm:spPr/>
      <dgm:t>
        <a:bodyPr/>
        <a:lstStyle/>
        <a:p>
          <a:endParaRPr lang="ru-RU"/>
        </a:p>
      </dgm:t>
    </dgm:pt>
    <dgm:pt modelId="{39B76736-E030-44DD-968D-880A73FB5C87}" type="sibTrans" cxnId="{E47B0283-89AC-470C-A769-55A17EE84D4C}">
      <dgm:prSet/>
      <dgm:spPr/>
      <dgm:t>
        <a:bodyPr/>
        <a:lstStyle/>
        <a:p>
          <a:endParaRPr lang="ru-RU"/>
        </a:p>
      </dgm:t>
    </dgm:pt>
    <dgm:pt modelId="{A8521683-E5CA-45CA-9944-E61BF051AD7E}" type="pres">
      <dgm:prSet presAssocID="{98B93AE6-D43F-40B7-B41C-6DF1BBFDA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5B557-B68A-43B6-B43E-AC684B0234A0}" type="pres">
      <dgm:prSet presAssocID="{88AE6135-1332-4CD6-85CB-F4797A1B042E}" presName="parentLin" presStyleCnt="0"/>
      <dgm:spPr/>
    </dgm:pt>
    <dgm:pt modelId="{B47615FD-B56F-4969-BBC5-EE35D15CE38D}" type="pres">
      <dgm:prSet presAssocID="{88AE6135-1332-4CD6-85CB-F4797A1B04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144906-E3D6-4596-B742-75AFD1241C48}" type="pres">
      <dgm:prSet presAssocID="{88AE6135-1332-4CD6-85CB-F4797A1B04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F65B9-02A6-46D9-BE81-2EF38D7FB27D}" type="pres">
      <dgm:prSet presAssocID="{88AE6135-1332-4CD6-85CB-F4797A1B042E}" presName="negativeSpace" presStyleCnt="0"/>
      <dgm:spPr/>
    </dgm:pt>
    <dgm:pt modelId="{7B34909A-0FDE-4C2A-9E93-B8F495BB7338}" type="pres">
      <dgm:prSet presAssocID="{88AE6135-1332-4CD6-85CB-F4797A1B042E}" presName="childText" presStyleLbl="conFgAcc1" presStyleIdx="0" presStyleCnt="3">
        <dgm:presLayoutVars>
          <dgm:bulletEnabled val="1"/>
        </dgm:presLayoutVars>
      </dgm:prSet>
      <dgm:spPr/>
    </dgm:pt>
    <dgm:pt modelId="{2860D494-A14A-4445-8D9B-8F70CC4F9099}" type="pres">
      <dgm:prSet presAssocID="{4A3A1973-5169-4A99-A3D0-B824645816B4}" presName="spaceBetweenRectangles" presStyleCnt="0"/>
      <dgm:spPr/>
    </dgm:pt>
    <dgm:pt modelId="{195E1BEC-D856-4311-BBC8-FD79AB3FC0C4}" type="pres">
      <dgm:prSet presAssocID="{1D24A87C-0EDB-4675-9F26-E3884AABE47B}" presName="parentLin" presStyleCnt="0"/>
      <dgm:spPr/>
    </dgm:pt>
    <dgm:pt modelId="{F89A262C-5F9D-4460-B7BD-4FE6E302A59F}" type="pres">
      <dgm:prSet presAssocID="{1D24A87C-0EDB-4675-9F26-E3884AABE4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ABAFBB-81DD-4C7B-B204-AB01A76F6188}" type="pres">
      <dgm:prSet presAssocID="{1D24A87C-0EDB-4675-9F26-E3884AABE4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D6D8-AB83-40D6-A9B9-95E449EFBD1F}" type="pres">
      <dgm:prSet presAssocID="{1D24A87C-0EDB-4675-9F26-E3884AABE47B}" presName="negativeSpace" presStyleCnt="0"/>
      <dgm:spPr/>
    </dgm:pt>
    <dgm:pt modelId="{F7768EA1-39CA-41FC-A5B2-1F3B29018013}" type="pres">
      <dgm:prSet presAssocID="{1D24A87C-0EDB-4675-9F26-E3884AABE47B}" presName="childText" presStyleLbl="conFgAcc1" presStyleIdx="1" presStyleCnt="3">
        <dgm:presLayoutVars>
          <dgm:bulletEnabled val="1"/>
        </dgm:presLayoutVars>
      </dgm:prSet>
      <dgm:spPr/>
    </dgm:pt>
    <dgm:pt modelId="{647E790B-8BBA-4A3A-AA28-88172B664E02}" type="pres">
      <dgm:prSet presAssocID="{9B0B7492-F4F1-4A8A-B01C-7621E3A046DB}" presName="spaceBetweenRectangles" presStyleCnt="0"/>
      <dgm:spPr/>
    </dgm:pt>
    <dgm:pt modelId="{BE8EBB33-BA69-4F2D-82F7-153C95AEAF63}" type="pres">
      <dgm:prSet presAssocID="{8F97763E-6239-4B55-86A5-0C3CAB553EA2}" presName="parentLin" presStyleCnt="0"/>
      <dgm:spPr/>
    </dgm:pt>
    <dgm:pt modelId="{1AB6EB41-49B2-4400-8369-7C8EFF6C742E}" type="pres">
      <dgm:prSet presAssocID="{8F97763E-6239-4B55-86A5-0C3CAB553EA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924964-12D7-4CB4-B17A-9CFB12C94361}" type="pres">
      <dgm:prSet presAssocID="{8F97763E-6239-4B55-86A5-0C3CAB553E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92618-7E3D-4783-8583-F49FEAD011F2}" type="pres">
      <dgm:prSet presAssocID="{8F97763E-6239-4B55-86A5-0C3CAB553EA2}" presName="negativeSpace" presStyleCnt="0"/>
      <dgm:spPr/>
    </dgm:pt>
    <dgm:pt modelId="{89A5A52D-64A6-48F5-AFA2-F0AD5AE4684B}" type="pres">
      <dgm:prSet presAssocID="{8F97763E-6239-4B55-86A5-0C3CAB553E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7B0283-89AC-470C-A769-55A17EE84D4C}" srcId="{98B93AE6-D43F-40B7-B41C-6DF1BBFDAA90}" destId="{8F97763E-6239-4B55-86A5-0C3CAB553EA2}" srcOrd="2" destOrd="0" parTransId="{3652F466-5FE2-4194-AA26-6389DE507F53}" sibTransId="{39B76736-E030-44DD-968D-880A73FB5C87}"/>
    <dgm:cxn modelId="{2597E048-7EE8-4605-BF4C-8C99BA34CB01}" type="presOf" srcId="{1D24A87C-0EDB-4675-9F26-E3884AABE47B}" destId="{D9ABAFBB-81DD-4C7B-B204-AB01A76F6188}" srcOrd="1" destOrd="0" presId="urn:microsoft.com/office/officeart/2005/8/layout/list1"/>
    <dgm:cxn modelId="{646314C6-163F-42BF-9334-76AABFB2B112}" type="presOf" srcId="{98B93AE6-D43F-40B7-B41C-6DF1BBFDAA90}" destId="{A8521683-E5CA-45CA-9944-E61BF051AD7E}" srcOrd="0" destOrd="0" presId="urn:microsoft.com/office/officeart/2005/8/layout/list1"/>
    <dgm:cxn modelId="{560370F1-EDCD-4851-A3A5-7908A561DE7E}" srcId="{98B93AE6-D43F-40B7-B41C-6DF1BBFDAA90}" destId="{1D24A87C-0EDB-4675-9F26-E3884AABE47B}" srcOrd="1" destOrd="0" parTransId="{75FEEAA9-0118-4657-8828-09308FB69403}" sibTransId="{9B0B7492-F4F1-4A8A-B01C-7621E3A046DB}"/>
    <dgm:cxn modelId="{D8DBC2B8-009A-49D6-B49C-4BBD02342D56}" type="presOf" srcId="{1D24A87C-0EDB-4675-9F26-E3884AABE47B}" destId="{F89A262C-5F9D-4460-B7BD-4FE6E302A59F}" srcOrd="0" destOrd="0" presId="urn:microsoft.com/office/officeart/2005/8/layout/list1"/>
    <dgm:cxn modelId="{487C7C41-7E27-42FF-B799-A9657DC3F4A5}" type="presOf" srcId="{88AE6135-1332-4CD6-85CB-F4797A1B042E}" destId="{9A144906-E3D6-4596-B742-75AFD1241C48}" srcOrd="1" destOrd="0" presId="urn:microsoft.com/office/officeart/2005/8/layout/list1"/>
    <dgm:cxn modelId="{1C133D65-E24E-4D8D-9E1A-957B0910F69C}" type="presOf" srcId="{8F97763E-6239-4B55-86A5-0C3CAB553EA2}" destId="{CC924964-12D7-4CB4-B17A-9CFB12C94361}" srcOrd="1" destOrd="0" presId="urn:microsoft.com/office/officeart/2005/8/layout/list1"/>
    <dgm:cxn modelId="{7A81A059-17CA-49DE-BF0C-58B689EC4749}" type="presOf" srcId="{8F97763E-6239-4B55-86A5-0C3CAB553EA2}" destId="{1AB6EB41-49B2-4400-8369-7C8EFF6C742E}" srcOrd="0" destOrd="0" presId="urn:microsoft.com/office/officeart/2005/8/layout/list1"/>
    <dgm:cxn modelId="{D986F1F3-336D-42C3-BD81-329C2E15DE2B}" srcId="{98B93AE6-D43F-40B7-B41C-6DF1BBFDAA90}" destId="{88AE6135-1332-4CD6-85CB-F4797A1B042E}" srcOrd="0" destOrd="0" parTransId="{D4D2CD34-AF3D-44F4-B876-80F7969B1354}" sibTransId="{4A3A1973-5169-4A99-A3D0-B824645816B4}"/>
    <dgm:cxn modelId="{9D594B9C-5F10-4BFF-B90F-D1519E51C424}" type="presOf" srcId="{88AE6135-1332-4CD6-85CB-F4797A1B042E}" destId="{B47615FD-B56F-4969-BBC5-EE35D15CE38D}" srcOrd="0" destOrd="0" presId="urn:microsoft.com/office/officeart/2005/8/layout/list1"/>
    <dgm:cxn modelId="{EB4AB06F-CDF0-4C3A-B924-E8802AE83745}" type="presParOf" srcId="{A8521683-E5CA-45CA-9944-E61BF051AD7E}" destId="{A895B557-B68A-43B6-B43E-AC684B0234A0}" srcOrd="0" destOrd="0" presId="urn:microsoft.com/office/officeart/2005/8/layout/list1"/>
    <dgm:cxn modelId="{91952B8D-1E6A-45AF-BFDF-BB7CBAAC4237}" type="presParOf" srcId="{A895B557-B68A-43B6-B43E-AC684B0234A0}" destId="{B47615FD-B56F-4969-BBC5-EE35D15CE38D}" srcOrd="0" destOrd="0" presId="urn:microsoft.com/office/officeart/2005/8/layout/list1"/>
    <dgm:cxn modelId="{530B5702-BAD5-4EFB-9B92-8E6538C3DFD1}" type="presParOf" srcId="{A895B557-B68A-43B6-B43E-AC684B0234A0}" destId="{9A144906-E3D6-4596-B742-75AFD1241C48}" srcOrd="1" destOrd="0" presId="urn:microsoft.com/office/officeart/2005/8/layout/list1"/>
    <dgm:cxn modelId="{4427E80B-23C4-491D-9C33-DDE4FD689D59}" type="presParOf" srcId="{A8521683-E5CA-45CA-9944-E61BF051AD7E}" destId="{621F65B9-02A6-46D9-BE81-2EF38D7FB27D}" srcOrd="1" destOrd="0" presId="urn:microsoft.com/office/officeart/2005/8/layout/list1"/>
    <dgm:cxn modelId="{4AC810BD-ECB7-4DC7-992B-28E455A25756}" type="presParOf" srcId="{A8521683-E5CA-45CA-9944-E61BF051AD7E}" destId="{7B34909A-0FDE-4C2A-9E93-B8F495BB7338}" srcOrd="2" destOrd="0" presId="urn:microsoft.com/office/officeart/2005/8/layout/list1"/>
    <dgm:cxn modelId="{2048FCCB-46EB-426F-9BD6-008078F24501}" type="presParOf" srcId="{A8521683-E5CA-45CA-9944-E61BF051AD7E}" destId="{2860D494-A14A-4445-8D9B-8F70CC4F9099}" srcOrd="3" destOrd="0" presId="urn:microsoft.com/office/officeart/2005/8/layout/list1"/>
    <dgm:cxn modelId="{28D8049D-DE02-4E1C-854D-36C586D17E94}" type="presParOf" srcId="{A8521683-E5CA-45CA-9944-E61BF051AD7E}" destId="{195E1BEC-D856-4311-BBC8-FD79AB3FC0C4}" srcOrd="4" destOrd="0" presId="urn:microsoft.com/office/officeart/2005/8/layout/list1"/>
    <dgm:cxn modelId="{4030049C-DB83-4F64-B103-8CEA2AFB79A4}" type="presParOf" srcId="{195E1BEC-D856-4311-BBC8-FD79AB3FC0C4}" destId="{F89A262C-5F9D-4460-B7BD-4FE6E302A59F}" srcOrd="0" destOrd="0" presId="urn:microsoft.com/office/officeart/2005/8/layout/list1"/>
    <dgm:cxn modelId="{1749D657-0EAD-4EDA-B71A-2846D4E8FF83}" type="presParOf" srcId="{195E1BEC-D856-4311-BBC8-FD79AB3FC0C4}" destId="{D9ABAFBB-81DD-4C7B-B204-AB01A76F6188}" srcOrd="1" destOrd="0" presId="urn:microsoft.com/office/officeart/2005/8/layout/list1"/>
    <dgm:cxn modelId="{B695F8AD-5018-4863-8608-90553CF6EC4D}" type="presParOf" srcId="{A8521683-E5CA-45CA-9944-E61BF051AD7E}" destId="{4CC4D6D8-AB83-40D6-A9B9-95E449EFBD1F}" srcOrd="5" destOrd="0" presId="urn:microsoft.com/office/officeart/2005/8/layout/list1"/>
    <dgm:cxn modelId="{A5745F6A-99DF-46AD-9A6D-1EDE9F15ED08}" type="presParOf" srcId="{A8521683-E5CA-45CA-9944-E61BF051AD7E}" destId="{F7768EA1-39CA-41FC-A5B2-1F3B29018013}" srcOrd="6" destOrd="0" presId="urn:microsoft.com/office/officeart/2005/8/layout/list1"/>
    <dgm:cxn modelId="{A8B04121-0ED8-4E66-9D20-EC67C998C144}" type="presParOf" srcId="{A8521683-E5CA-45CA-9944-E61BF051AD7E}" destId="{647E790B-8BBA-4A3A-AA28-88172B664E02}" srcOrd="7" destOrd="0" presId="urn:microsoft.com/office/officeart/2005/8/layout/list1"/>
    <dgm:cxn modelId="{B69BFA0D-7FFA-44F0-B09B-7639A3A0C200}" type="presParOf" srcId="{A8521683-E5CA-45CA-9944-E61BF051AD7E}" destId="{BE8EBB33-BA69-4F2D-82F7-153C95AEAF63}" srcOrd="8" destOrd="0" presId="urn:microsoft.com/office/officeart/2005/8/layout/list1"/>
    <dgm:cxn modelId="{E195C62F-FD2D-4F82-A29E-2B5A2CF7861E}" type="presParOf" srcId="{BE8EBB33-BA69-4F2D-82F7-153C95AEAF63}" destId="{1AB6EB41-49B2-4400-8369-7C8EFF6C742E}" srcOrd="0" destOrd="0" presId="urn:microsoft.com/office/officeart/2005/8/layout/list1"/>
    <dgm:cxn modelId="{187A86FF-117F-4682-93FC-7A45837365D1}" type="presParOf" srcId="{BE8EBB33-BA69-4F2D-82F7-153C95AEAF63}" destId="{CC924964-12D7-4CB4-B17A-9CFB12C94361}" srcOrd="1" destOrd="0" presId="urn:microsoft.com/office/officeart/2005/8/layout/list1"/>
    <dgm:cxn modelId="{E3BBC83D-6E05-4292-9135-4AD7B94D915D}" type="presParOf" srcId="{A8521683-E5CA-45CA-9944-E61BF051AD7E}" destId="{62492618-7E3D-4783-8583-F49FEAD011F2}" srcOrd="9" destOrd="0" presId="urn:microsoft.com/office/officeart/2005/8/layout/list1"/>
    <dgm:cxn modelId="{2363AED4-DA84-4ABD-BF00-389F5C07D6A3}" type="presParOf" srcId="{A8521683-E5CA-45CA-9944-E61BF051AD7E}" destId="{89A5A52D-64A6-48F5-AFA2-F0AD5AE468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66882-252E-4644-802D-B1255F67C7B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D1EEA1-488C-44C9-9948-0B64641EB85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Цель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0B6C8D-8277-4179-9800-1B4C4AEF1C69}" type="parTrans" cxnId="{AF03822C-CD7A-4EEE-A59B-A2A4A821F2EE}">
      <dgm:prSet/>
      <dgm:spPr/>
      <dgm:t>
        <a:bodyPr/>
        <a:lstStyle/>
        <a:p>
          <a:endParaRPr lang="ru-RU"/>
        </a:p>
      </dgm:t>
    </dgm:pt>
    <dgm:pt modelId="{F9F1DC7F-5065-497E-B3DA-4B6CECC0CC3B}" type="sibTrans" cxnId="{AF03822C-CD7A-4EEE-A59B-A2A4A821F2EE}">
      <dgm:prSet/>
      <dgm:spPr/>
      <dgm:t>
        <a:bodyPr/>
        <a:lstStyle/>
        <a:p>
          <a:endParaRPr lang="ru-RU"/>
        </a:p>
      </dgm:t>
    </dgm:pt>
    <dgm:pt modelId="{48E33A23-37B1-4865-84C5-D81F90343AC5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узнать как проходили российские и иностранные курсанты адаптацию к условиям жизни в Сибири и особенностям обучения в военном вузе</a:t>
          </a:r>
          <a:endParaRPr lang="ru-RU" b="1" dirty="0">
            <a:latin typeface="Calibri" panose="020F0502020204030204" pitchFamily="34" charset="0"/>
          </a:endParaRPr>
        </a:p>
      </dgm:t>
    </dgm:pt>
    <dgm:pt modelId="{9A5C0250-1DB9-478F-BB51-190211A0ED2D}" type="parTrans" cxnId="{35FA3FA9-0F39-4687-9BBD-A25D4AF84D9B}">
      <dgm:prSet/>
      <dgm:spPr/>
      <dgm:t>
        <a:bodyPr/>
        <a:lstStyle/>
        <a:p>
          <a:endParaRPr lang="ru-RU"/>
        </a:p>
      </dgm:t>
    </dgm:pt>
    <dgm:pt modelId="{EC92B9BF-8A42-43BF-BE29-6E42E3C1DE8B}" type="sibTrans" cxnId="{35FA3FA9-0F39-4687-9BBD-A25D4AF84D9B}">
      <dgm:prSet/>
      <dgm:spPr/>
      <dgm:t>
        <a:bodyPr/>
        <a:lstStyle/>
        <a:p>
          <a:endParaRPr lang="ru-RU"/>
        </a:p>
      </dgm:t>
    </dgm:pt>
    <dgm:pt modelId="{5CDA8441-A8AC-4A6F-9273-D17CD34B09D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Предмет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778E75-37DF-4497-A9D5-1E93EECA3B9A}" type="parTrans" cxnId="{A9949428-EE55-4FDE-BDA1-BADE1808811E}">
      <dgm:prSet/>
      <dgm:spPr/>
      <dgm:t>
        <a:bodyPr/>
        <a:lstStyle/>
        <a:p>
          <a:endParaRPr lang="ru-RU"/>
        </a:p>
      </dgm:t>
    </dgm:pt>
    <dgm:pt modelId="{456D88AE-A320-484A-B5A8-B28DFDA81EEE}" type="sibTrans" cxnId="{A9949428-EE55-4FDE-BDA1-BADE1808811E}">
      <dgm:prSet/>
      <dgm:spPr/>
      <dgm:t>
        <a:bodyPr/>
        <a:lstStyle/>
        <a:p>
          <a:endParaRPr lang="ru-RU"/>
        </a:p>
      </dgm:t>
    </dgm:pt>
    <dgm:pt modelId="{454B2F1B-BCCD-495F-917F-CAAD944081E8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биологические и социальные адаптации курсантов</a:t>
          </a:r>
          <a:endParaRPr lang="ru-RU" b="1" dirty="0">
            <a:latin typeface="Calibri" panose="020F0502020204030204" pitchFamily="34" charset="0"/>
          </a:endParaRPr>
        </a:p>
      </dgm:t>
    </dgm:pt>
    <dgm:pt modelId="{AD93228C-E9B6-4C8E-AC3B-FA71DB012B33}" type="parTrans" cxnId="{C179AD17-089A-45EC-A80B-402801D102F5}">
      <dgm:prSet/>
      <dgm:spPr/>
      <dgm:t>
        <a:bodyPr/>
        <a:lstStyle/>
        <a:p>
          <a:endParaRPr lang="ru-RU"/>
        </a:p>
      </dgm:t>
    </dgm:pt>
    <dgm:pt modelId="{E6592D5B-4932-4211-B4DF-5B5A95401469}" type="sibTrans" cxnId="{C179AD17-089A-45EC-A80B-402801D102F5}">
      <dgm:prSet/>
      <dgm:spPr/>
      <dgm:t>
        <a:bodyPr/>
        <a:lstStyle/>
        <a:p>
          <a:endParaRPr lang="ru-RU"/>
        </a:p>
      </dgm:t>
    </dgm:pt>
    <dgm:pt modelId="{244993C4-9048-41F5-A607-CDFEC71745F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Гипотеза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46A808-B530-48EA-B026-D17B0D80F1A6}" type="parTrans" cxnId="{13E15AC9-F677-47B1-B7EB-3D4D4EA6434E}">
      <dgm:prSet/>
      <dgm:spPr/>
      <dgm:t>
        <a:bodyPr/>
        <a:lstStyle/>
        <a:p>
          <a:endParaRPr lang="ru-RU"/>
        </a:p>
      </dgm:t>
    </dgm:pt>
    <dgm:pt modelId="{9700F20D-FA93-41F2-9889-929C5929A060}" type="sibTrans" cxnId="{13E15AC9-F677-47B1-B7EB-3D4D4EA6434E}">
      <dgm:prSet/>
      <dgm:spPr/>
      <dgm:t>
        <a:bodyPr/>
        <a:lstStyle/>
        <a:p>
          <a:endParaRPr lang="ru-RU"/>
        </a:p>
      </dgm:t>
    </dgm:pt>
    <dgm:pt modelId="{645DB277-2318-405C-90C6-29B664D90910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сложности и пути их преодоления в процессе адаптации курсантов</a:t>
          </a:r>
          <a:endParaRPr lang="ru-RU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4677AB1-079B-43A4-A73F-DBB73369EFEB}" type="parTrans" cxnId="{646C97A9-8B8F-4DC1-BE25-69BD5E169290}">
      <dgm:prSet/>
      <dgm:spPr/>
      <dgm:t>
        <a:bodyPr/>
        <a:lstStyle/>
        <a:p>
          <a:endParaRPr lang="ru-RU"/>
        </a:p>
      </dgm:t>
    </dgm:pt>
    <dgm:pt modelId="{B5B4AA7A-71EC-4C64-8B5F-426BA5763676}" type="sibTrans" cxnId="{646C97A9-8B8F-4DC1-BE25-69BD5E169290}">
      <dgm:prSet/>
      <dgm:spPr/>
      <dgm:t>
        <a:bodyPr/>
        <a:lstStyle/>
        <a:p>
          <a:endParaRPr lang="ru-RU"/>
        </a:p>
      </dgm:t>
    </dgm:pt>
    <dgm:pt modelId="{6679A886-C42E-4823-B497-C9B861F97C8C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Объект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3E801A-060E-49EE-9F67-52F89E15E376}" type="parTrans" cxnId="{96D8AFF6-8FEB-4C23-9807-051E259FB8DB}">
      <dgm:prSet/>
      <dgm:spPr/>
      <dgm:t>
        <a:bodyPr/>
        <a:lstStyle/>
        <a:p>
          <a:endParaRPr lang="ru-RU"/>
        </a:p>
      </dgm:t>
    </dgm:pt>
    <dgm:pt modelId="{793C3147-6214-4D6F-B5AC-93B97BDFDE65}" type="sibTrans" cxnId="{96D8AFF6-8FEB-4C23-9807-051E259FB8DB}">
      <dgm:prSet/>
      <dgm:spPr/>
      <dgm:t>
        <a:bodyPr/>
        <a:lstStyle/>
        <a:p>
          <a:endParaRPr lang="ru-RU"/>
        </a:p>
      </dgm:t>
    </dgm:pt>
    <dgm:pt modelId="{9F719229-636A-4B8D-AEF9-811853283CB4}" type="pres">
      <dgm:prSet presAssocID="{A6466882-252E-4644-802D-B1255F67C7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42005-5F8D-4FC5-B582-D0CD02BC3DCE}" type="pres">
      <dgm:prSet presAssocID="{F5D1EEA1-488C-44C9-9948-0B64641EB85E}" presName="linNode" presStyleCnt="0"/>
      <dgm:spPr/>
    </dgm:pt>
    <dgm:pt modelId="{6CAE7F4C-C438-4EF8-AC4E-63D7AB8E1F65}" type="pres">
      <dgm:prSet presAssocID="{F5D1EEA1-488C-44C9-9948-0B64641EB85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5BE9F-A999-46EC-AFE4-B33BD2588779}" type="pres">
      <dgm:prSet presAssocID="{F5D1EEA1-488C-44C9-9948-0B64641EB85E}" presName="descendantText" presStyleLbl="alignAccFollowNode1" presStyleIdx="0" presStyleCnt="3" custLinFactNeighborX="3497" custLinFactNeighborY="-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1A8DE-660D-4214-A230-B5DA49643674}" type="pres">
      <dgm:prSet presAssocID="{F9F1DC7F-5065-497E-B3DA-4B6CECC0CC3B}" presName="sp" presStyleCnt="0"/>
      <dgm:spPr/>
    </dgm:pt>
    <dgm:pt modelId="{E6DB02F6-4EC6-4BEB-B3F5-8F619E74C377}" type="pres">
      <dgm:prSet presAssocID="{6679A886-C42E-4823-B497-C9B861F97C8C}" presName="linNode" presStyleCnt="0"/>
      <dgm:spPr/>
    </dgm:pt>
    <dgm:pt modelId="{530C7E62-8771-4A62-9437-717B44AA36D5}" type="pres">
      <dgm:prSet presAssocID="{6679A886-C42E-4823-B497-C9B861F97C8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CBADF-C2F6-431F-AFB9-A6EB9B43E536}" type="pres">
      <dgm:prSet presAssocID="{793C3147-6214-4D6F-B5AC-93B97BDFDE65}" presName="sp" presStyleCnt="0"/>
      <dgm:spPr/>
    </dgm:pt>
    <dgm:pt modelId="{5F070CA6-124A-41CA-8D90-6727849C9D6C}" type="pres">
      <dgm:prSet presAssocID="{5CDA8441-A8AC-4A6F-9273-D17CD34B09D8}" presName="linNode" presStyleCnt="0"/>
      <dgm:spPr/>
    </dgm:pt>
    <dgm:pt modelId="{6B207531-3A2C-4C98-A20E-DFDC739A14EF}" type="pres">
      <dgm:prSet presAssocID="{5CDA8441-A8AC-4A6F-9273-D17CD34B09D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2696-EC80-4890-AE89-699656400ED2}" type="pres">
      <dgm:prSet presAssocID="{5CDA8441-A8AC-4A6F-9273-D17CD34B09D8}" presName="descendantText" presStyleLbl="alignAccFollowNode1" presStyleIdx="1" presStyleCnt="3" custLinFactY="-33643" custLinFactNeighborX="34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D2AC2-8706-40A2-88D8-8D15F886ED81}" type="pres">
      <dgm:prSet presAssocID="{456D88AE-A320-484A-B5A8-B28DFDA81EEE}" presName="sp" presStyleCnt="0"/>
      <dgm:spPr/>
    </dgm:pt>
    <dgm:pt modelId="{CF69D0F0-538E-4D3A-A2DD-8BFDB7341EBF}" type="pres">
      <dgm:prSet presAssocID="{244993C4-9048-41F5-A607-CDFEC71745F0}" presName="linNode" presStyleCnt="0"/>
      <dgm:spPr/>
    </dgm:pt>
    <dgm:pt modelId="{34573D5B-1D1E-41CA-A522-0AB11AF8B64B}" type="pres">
      <dgm:prSet presAssocID="{244993C4-9048-41F5-A607-CDFEC71745F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F5164-397C-4E69-AA1A-465E379D565D}" type="pres">
      <dgm:prSet presAssocID="{244993C4-9048-41F5-A607-CDFEC71745F0}" presName="descendantText" presStyleLbl="alignAccFollowNode1" presStyleIdx="2" presStyleCnt="3" custLinFactY="-29552" custLinFactNeighborX="7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15AC9-F677-47B1-B7EB-3D4D4EA6434E}" srcId="{A6466882-252E-4644-802D-B1255F67C7BC}" destId="{244993C4-9048-41F5-A607-CDFEC71745F0}" srcOrd="3" destOrd="0" parTransId="{4946A808-B530-48EA-B026-D17B0D80F1A6}" sibTransId="{9700F20D-FA93-41F2-9889-929C5929A060}"/>
    <dgm:cxn modelId="{907DA349-E1B7-44C5-BA06-A60A8452C72A}" type="presOf" srcId="{48E33A23-37B1-4865-84C5-D81F90343AC5}" destId="{0AF5BE9F-A999-46EC-AFE4-B33BD2588779}" srcOrd="0" destOrd="0" presId="urn:microsoft.com/office/officeart/2005/8/layout/vList5"/>
    <dgm:cxn modelId="{646C97A9-8B8F-4DC1-BE25-69BD5E169290}" srcId="{244993C4-9048-41F5-A607-CDFEC71745F0}" destId="{645DB277-2318-405C-90C6-29B664D90910}" srcOrd="0" destOrd="0" parTransId="{64677AB1-079B-43A4-A73F-DBB73369EFEB}" sibTransId="{B5B4AA7A-71EC-4C64-8B5F-426BA5763676}"/>
    <dgm:cxn modelId="{A9949428-EE55-4FDE-BDA1-BADE1808811E}" srcId="{A6466882-252E-4644-802D-B1255F67C7BC}" destId="{5CDA8441-A8AC-4A6F-9273-D17CD34B09D8}" srcOrd="2" destOrd="0" parTransId="{FF778E75-37DF-4497-A9D5-1E93EECA3B9A}" sibTransId="{456D88AE-A320-484A-B5A8-B28DFDA81EEE}"/>
    <dgm:cxn modelId="{AF03822C-CD7A-4EEE-A59B-A2A4A821F2EE}" srcId="{A6466882-252E-4644-802D-B1255F67C7BC}" destId="{F5D1EEA1-488C-44C9-9948-0B64641EB85E}" srcOrd="0" destOrd="0" parTransId="{D60B6C8D-8277-4179-9800-1B4C4AEF1C69}" sibTransId="{F9F1DC7F-5065-497E-B3DA-4B6CECC0CC3B}"/>
    <dgm:cxn modelId="{C179AD17-089A-45EC-A80B-402801D102F5}" srcId="{5CDA8441-A8AC-4A6F-9273-D17CD34B09D8}" destId="{454B2F1B-BCCD-495F-917F-CAAD944081E8}" srcOrd="0" destOrd="0" parTransId="{AD93228C-E9B6-4C8E-AC3B-FA71DB012B33}" sibTransId="{E6592D5B-4932-4211-B4DF-5B5A95401469}"/>
    <dgm:cxn modelId="{55329263-EE66-4958-8270-8005A34605C2}" type="presOf" srcId="{F5D1EEA1-488C-44C9-9948-0B64641EB85E}" destId="{6CAE7F4C-C438-4EF8-AC4E-63D7AB8E1F65}" srcOrd="0" destOrd="0" presId="urn:microsoft.com/office/officeart/2005/8/layout/vList5"/>
    <dgm:cxn modelId="{713B4157-AC02-4A62-9AFC-EE5DFA1D79D0}" type="presOf" srcId="{5CDA8441-A8AC-4A6F-9273-D17CD34B09D8}" destId="{6B207531-3A2C-4C98-A20E-DFDC739A14EF}" srcOrd="0" destOrd="0" presId="urn:microsoft.com/office/officeart/2005/8/layout/vList5"/>
    <dgm:cxn modelId="{35FA3FA9-0F39-4687-9BBD-A25D4AF84D9B}" srcId="{F5D1EEA1-488C-44C9-9948-0B64641EB85E}" destId="{48E33A23-37B1-4865-84C5-D81F90343AC5}" srcOrd="0" destOrd="0" parTransId="{9A5C0250-1DB9-478F-BB51-190211A0ED2D}" sibTransId="{EC92B9BF-8A42-43BF-BE29-6E42E3C1DE8B}"/>
    <dgm:cxn modelId="{811F85DD-96F8-48C5-A4B7-1F310906E09B}" type="presOf" srcId="{A6466882-252E-4644-802D-B1255F67C7BC}" destId="{9F719229-636A-4B8D-AEF9-811853283CB4}" srcOrd="0" destOrd="0" presId="urn:microsoft.com/office/officeart/2005/8/layout/vList5"/>
    <dgm:cxn modelId="{878149FE-BAB0-4912-902F-13663BAC217B}" type="presOf" srcId="{6679A886-C42E-4823-B497-C9B861F97C8C}" destId="{530C7E62-8771-4A62-9437-717B44AA36D5}" srcOrd="0" destOrd="0" presId="urn:microsoft.com/office/officeart/2005/8/layout/vList5"/>
    <dgm:cxn modelId="{5892656F-C7C3-45EF-A34F-CC6D71CB3972}" type="presOf" srcId="{244993C4-9048-41F5-A607-CDFEC71745F0}" destId="{34573D5B-1D1E-41CA-A522-0AB11AF8B64B}" srcOrd="0" destOrd="0" presId="urn:microsoft.com/office/officeart/2005/8/layout/vList5"/>
    <dgm:cxn modelId="{A712071C-5569-4F55-8708-3F21BD95C8A9}" type="presOf" srcId="{645DB277-2318-405C-90C6-29B664D90910}" destId="{762F5164-397C-4E69-AA1A-465E379D565D}" srcOrd="0" destOrd="0" presId="urn:microsoft.com/office/officeart/2005/8/layout/vList5"/>
    <dgm:cxn modelId="{96D8AFF6-8FEB-4C23-9807-051E259FB8DB}" srcId="{A6466882-252E-4644-802D-B1255F67C7BC}" destId="{6679A886-C42E-4823-B497-C9B861F97C8C}" srcOrd="1" destOrd="0" parTransId="{863E801A-060E-49EE-9F67-52F89E15E376}" sibTransId="{793C3147-6214-4D6F-B5AC-93B97BDFDE65}"/>
    <dgm:cxn modelId="{718C3CE7-B57B-4F86-879D-0A2C8CD892C6}" type="presOf" srcId="{454B2F1B-BCCD-495F-917F-CAAD944081E8}" destId="{609B2696-EC80-4890-AE89-699656400ED2}" srcOrd="0" destOrd="0" presId="urn:microsoft.com/office/officeart/2005/8/layout/vList5"/>
    <dgm:cxn modelId="{69766712-9E2C-4FD1-95A9-4CD2AB3934EE}" type="presParOf" srcId="{9F719229-636A-4B8D-AEF9-811853283CB4}" destId="{E8442005-5F8D-4FC5-B582-D0CD02BC3DCE}" srcOrd="0" destOrd="0" presId="urn:microsoft.com/office/officeart/2005/8/layout/vList5"/>
    <dgm:cxn modelId="{5B25A70F-E569-4A91-A680-571E8F5B7AF4}" type="presParOf" srcId="{E8442005-5F8D-4FC5-B582-D0CD02BC3DCE}" destId="{6CAE7F4C-C438-4EF8-AC4E-63D7AB8E1F65}" srcOrd="0" destOrd="0" presId="urn:microsoft.com/office/officeart/2005/8/layout/vList5"/>
    <dgm:cxn modelId="{15E560BC-BAE9-45FC-8406-F4EEFCB03A34}" type="presParOf" srcId="{E8442005-5F8D-4FC5-B582-D0CD02BC3DCE}" destId="{0AF5BE9F-A999-46EC-AFE4-B33BD2588779}" srcOrd="1" destOrd="0" presId="urn:microsoft.com/office/officeart/2005/8/layout/vList5"/>
    <dgm:cxn modelId="{52402E65-EEF1-4E0D-AE5D-536CB289A52B}" type="presParOf" srcId="{9F719229-636A-4B8D-AEF9-811853283CB4}" destId="{2B61A8DE-660D-4214-A230-B5DA49643674}" srcOrd="1" destOrd="0" presId="urn:microsoft.com/office/officeart/2005/8/layout/vList5"/>
    <dgm:cxn modelId="{DD7CCD0C-2CB7-46CC-9D62-63D49FC1F8DB}" type="presParOf" srcId="{9F719229-636A-4B8D-AEF9-811853283CB4}" destId="{E6DB02F6-4EC6-4BEB-B3F5-8F619E74C377}" srcOrd="2" destOrd="0" presId="urn:microsoft.com/office/officeart/2005/8/layout/vList5"/>
    <dgm:cxn modelId="{628165DF-4741-4972-B85B-8D22A8B108A7}" type="presParOf" srcId="{E6DB02F6-4EC6-4BEB-B3F5-8F619E74C377}" destId="{530C7E62-8771-4A62-9437-717B44AA36D5}" srcOrd="0" destOrd="0" presId="urn:microsoft.com/office/officeart/2005/8/layout/vList5"/>
    <dgm:cxn modelId="{53D32E35-D733-4AFD-9E1C-E26B0685268C}" type="presParOf" srcId="{9F719229-636A-4B8D-AEF9-811853283CB4}" destId="{EB6CBADF-C2F6-431F-AFB9-A6EB9B43E536}" srcOrd="3" destOrd="0" presId="urn:microsoft.com/office/officeart/2005/8/layout/vList5"/>
    <dgm:cxn modelId="{DC764C01-FFCD-4A43-B0C5-F2C4585529A7}" type="presParOf" srcId="{9F719229-636A-4B8D-AEF9-811853283CB4}" destId="{5F070CA6-124A-41CA-8D90-6727849C9D6C}" srcOrd="4" destOrd="0" presId="urn:microsoft.com/office/officeart/2005/8/layout/vList5"/>
    <dgm:cxn modelId="{55A987E0-CEE8-4DEC-981C-032E045D2B7B}" type="presParOf" srcId="{5F070CA6-124A-41CA-8D90-6727849C9D6C}" destId="{6B207531-3A2C-4C98-A20E-DFDC739A14EF}" srcOrd="0" destOrd="0" presId="urn:microsoft.com/office/officeart/2005/8/layout/vList5"/>
    <dgm:cxn modelId="{D6AB79D2-F965-4ED2-BD87-B317CE094704}" type="presParOf" srcId="{5F070CA6-124A-41CA-8D90-6727849C9D6C}" destId="{609B2696-EC80-4890-AE89-699656400ED2}" srcOrd="1" destOrd="0" presId="urn:microsoft.com/office/officeart/2005/8/layout/vList5"/>
    <dgm:cxn modelId="{87F9220D-96E4-4E5D-A043-E9543C8A5223}" type="presParOf" srcId="{9F719229-636A-4B8D-AEF9-811853283CB4}" destId="{840D2AC2-8706-40A2-88D8-8D15F886ED81}" srcOrd="5" destOrd="0" presId="urn:microsoft.com/office/officeart/2005/8/layout/vList5"/>
    <dgm:cxn modelId="{7A9DF14E-9C3D-4892-A18E-33F78F73331D}" type="presParOf" srcId="{9F719229-636A-4B8D-AEF9-811853283CB4}" destId="{CF69D0F0-538E-4D3A-A2DD-8BFDB7341EBF}" srcOrd="6" destOrd="0" presId="urn:microsoft.com/office/officeart/2005/8/layout/vList5"/>
    <dgm:cxn modelId="{A514A966-C68C-40D3-803B-97F9D9FEB9E9}" type="presParOf" srcId="{CF69D0F0-538E-4D3A-A2DD-8BFDB7341EBF}" destId="{34573D5B-1D1E-41CA-A522-0AB11AF8B64B}" srcOrd="0" destOrd="0" presId="urn:microsoft.com/office/officeart/2005/8/layout/vList5"/>
    <dgm:cxn modelId="{AF84DDE4-1C7A-4FDD-8796-C2B540B91A75}" type="presParOf" srcId="{CF69D0F0-538E-4D3A-A2DD-8BFDB7341EBF}" destId="{762F5164-397C-4E69-AA1A-465E379D56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F7656-D77E-404A-B787-6ACC2292EDBC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DA1874-8C63-46D3-ADB1-6EDCE8D6729F}">
      <dgm:prSet phldrT="[Текст]"/>
      <dgm:spPr/>
      <dgm:t>
        <a:bodyPr/>
        <a:lstStyle/>
        <a:p>
          <a:r>
            <a:rPr lang="ru-RU" b="1" dirty="0" smtClean="0"/>
            <a:t>Разница во времени </a:t>
          </a:r>
          <a:endParaRPr lang="ru-RU" b="1" dirty="0"/>
        </a:p>
      </dgm:t>
    </dgm:pt>
    <dgm:pt modelId="{D1518C5A-5841-4745-9B85-3A6560549ED4}" type="parTrans" cxnId="{31349EB9-F1B3-4CD4-BB1C-2250128152AB}">
      <dgm:prSet/>
      <dgm:spPr/>
      <dgm:t>
        <a:bodyPr/>
        <a:lstStyle/>
        <a:p>
          <a:endParaRPr lang="ru-RU"/>
        </a:p>
      </dgm:t>
    </dgm:pt>
    <dgm:pt modelId="{5203D70A-D823-46DD-9F03-4BD60A88E0F8}" type="sibTrans" cxnId="{31349EB9-F1B3-4CD4-BB1C-2250128152AB}">
      <dgm:prSet/>
      <dgm:spPr/>
      <dgm:t>
        <a:bodyPr/>
        <a:lstStyle/>
        <a:p>
          <a:endParaRPr lang="ru-RU"/>
        </a:p>
      </dgm:t>
    </dgm:pt>
    <dgm:pt modelId="{5CDF2D1F-8BF1-4BDE-8A0A-8F5DE5923DE3}">
      <dgm:prSet phldrT="[Текст]"/>
      <dgm:spPr/>
      <dgm:t>
        <a:bodyPr/>
        <a:lstStyle/>
        <a:p>
          <a:r>
            <a:rPr lang="ru-RU" b="1" dirty="0" smtClean="0"/>
            <a:t>Много снега</a:t>
          </a:r>
          <a:endParaRPr lang="ru-RU" b="1" dirty="0"/>
        </a:p>
      </dgm:t>
    </dgm:pt>
    <dgm:pt modelId="{FC438A2F-71C9-479F-B29D-71F1637D5EFA}" type="parTrans" cxnId="{9D6CA509-B7B7-4C30-B19B-0F21FF3B8CA7}">
      <dgm:prSet/>
      <dgm:spPr/>
      <dgm:t>
        <a:bodyPr/>
        <a:lstStyle/>
        <a:p>
          <a:endParaRPr lang="ru-RU"/>
        </a:p>
      </dgm:t>
    </dgm:pt>
    <dgm:pt modelId="{A9A3E561-A24E-42A8-AD31-D81FBCE30601}" type="sibTrans" cxnId="{9D6CA509-B7B7-4C30-B19B-0F21FF3B8CA7}">
      <dgm:prSet/>
      <dgm:spPr/>
      <dgm:t>
        <a:bodyPr/>
        <a:lstStyle/>
        <a:p>
          <a:endParaRPr lang="ru-RU"/>
        </a:p>
      </dgm:t>
    </dgm:pt>
    <dgm:pt modelId="{8DFECB0D-156B-4E6E-A11A-7A0E86D4B840}">
      <dgm:prSet phldrT="[Текст]"/>
      <dgm:spPr/>
      <dgm:t>
        <a:bodyPr/>
        <a:lstStyle/>
        <a:p>
          <a:r>
            <a:rPr lang="ru-RU" b="1" dirty="0" err="1" smtClean="0"/>
            <a:t>Ветренно</a:t>
          </a:r>
          <a:endParaRPr lang="ru-RU" b="1" dirty="0"/>
        </a:p>
      </dgm:t>
    </dgm:pt>
    <dgm:pt modelId="{EEFAF416-C599-4F30-B40B-AC53670EA7AE}" type="parTrans" cxnId="{B3218750-AFAF-45C0-AE27-8D28CB4E23FD}">
      <dgm:prSet/>
      <dgm:spPr/>
      <dgm:t>
        <a:bodyPr/>
        <a:lstStyle/>
        <a:p>
          <a:endParaRPr lang="ru-RU"/>
        </a:p>
      </dgm:t>
    </dgm:pt>
    <dgm:pt modelId="{5D0B0B4C-C0FF-44EC-9151-2187CAA91BDE}" type="sibTrans" cxnId="{B3218750-AFAF-45C0-AE27-8D28CB4E23FD}">
      <dgm:prSet/>
      <dgm:spPr/>
      <dgm:t>
        <a:bodyPr/>
        <a:lstStyle/>
        <a:p>
          <a:endParaRPr lang="ru-RU"/>
        </a:p>
      </dgm:t>
    </dgm:pt>
    <dgm:pt modelId="{F482A5B1-40C7-40BB-A12B-FC1DBB9C0E1E}">
      <dgm:prSet phldrT="[Текст]"/>
      <dgm:spPr/>
      <dgm:t>
        <a:bodyPr/>
        <a:lstStyle/>
        <a:p>
          <a:r>
            <a:rPr lang="ru-RU" b="1" dirty="0" smtClean="0"/>
            <a:t>Ни к чему</a:t>
          </a:r>
          <a:endParaRPr lang="ru-RU" b="1" dirty="0"/>
        </a:p>
      </dgm:t>
    </dgm:pt>
    <dgm:pt modelId="{BD89F6DB-5400-4232-AC5C-325333C457AC}" type="parTrans" cxnId="{96DAAAFC-06DC-4097-B33D-65EA97B594BC}">
      <dgm:prSet/>
      <dgm:spPr/>
      <dgm:t>
        <a:bodyPr/>
        <a:lstStyle/>
        <a:p>
          <a:endParaRPr lang="ru-RU"/>
        </a:p>
      </dgm:t>
    </dgm:pt>
    <dgm:pt modelId="{05C3EFED-BD4E-4E10-B517-B362175D8FAA}" type="sibTrans" cxnId="{96DAAAFC-06DC-4097-B33D-65EA97B594BC}">
      <dgm:prSet/>
      <dgm:spPr/>
      <dgm:t>
        <a:bodyPr/>
        <a:lstStyle/>
        <a:p>
          <a:endParaRPr lang="ru-RU"/>
        </a:p>
      </dgm:t>
    </dgm:pt>
    <dgm:pt modelId="{C50C72A0-A02D-4368-A215-C052EBEA3860}" type="pres">
      <dgm:prSet presAssocID="{849F7656-D77E-404A-B787-6ACC2292ED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C4EAD-E01E-4444-BBA0-FEF36B9779EA}" type="pres">
      <dgm:prSet presAssocID="{A2DA1874-8C63-46D3-ADB1-6EDCE8D6729F}" presName="parentLin" presStyleCnt="0"/>
      <dgm:spPr/>
    </dgm:pt>
    <dgm:pt modelId="{57FF73B5-67EB-4D9E-B071-43A598E08318}" type="pres">
      <dgm:prSet presAssocID="{A2DA1874-8C63-46D3-ADB1-6EDCE8D6729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DD26E3F-CB11-44D4-9D02-885156ADE77D}" type="pres">
      <dgm:prSet presAssocID="{A2DA1874-8C63-46D3-ADB1-6EDCE8D672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B60A9-3884-497A-93AF-5FB4EECF219B}" type="pres">
      <dgm:prSet presAssocID="{A2DA1874-8C63-46D3-ADB1-6EDCE8D6729F}" presName="negativeSpace" presStyleCnt="0"/>
      <dgm:spPr/>
    </dgm:pt>
    <dgm:pt modelId="{F4C52546-FD63-4B7C-A049-86FDE9F84BC8}" type="pres">
      <dgm:prSet presAssocID="{A2DA1874-8C63-46D3-ADB1-6EDCE8D6729F}" presName="childText" presStyleLbl="conFgAcc1" presStyleIdx="0" presStyleCnt="4">
        <dgm:presLayoutVars>
          <dgm:bulletEnabled val="1"/>
        </dgm:presLayoutVars>
      </dgm:prSet>
      <dgm:spPr/>
    </dgm:pt>
    <dgm:pt modelId="{FA3057B4-6470-4F8D-86E7-B4FCB71276A8}" type="pres">
      <dgm:prSet presAssocID="{5203D70A-D823-46DD-9F03-4BD60A88E0F8}" presName="spaceBetweenRectangles" presStyleCnt="0"/>
      <dgm:spPr/>
    </dgm:pt>
    <dgm:pt modelId="{559285CC-C925-4313-BEEB-0CF3130DEB8E}" type="pres">
      <dgm:prSet presAssocID="{5CDF2D1F-8BF1-4BDE-8A0A-8F5DE5923DE3}" presName="parentLin" presStyleCnt="0"/>
      <dgm:spPr/>
    </dgm:pt>
    <dgm:pt modelId="{43B4BEAA-D65D-45CD-B138-45683C6A2889}" type="pres">
      <dgm:prSet presAssocID="{5CDF2D1F-8BF1-4BDE-8A0A-8F5DE5923D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63DFDF-49F3-4E7E-B013-0F84703F2B7C}" type="pres">
      <dgm:prSet presAssocID="{5CDF2D1F-8BF1-4BDE-8A0A-8F5DE5923D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83DE-C248-41FE-A5D5-45107323B712}" type="pres">
      <dgm:prSet presAssocID="{5CDF2D1F-8BF1-4BDE-8A0A-8F5DE5923DE3}" presName="negativeSpace" presStyleCnt="0"/>
      <dgm:spPr/>
    </dgm:pt>
    <dgm:pt modelId="{C32BE13B-B63B-456E-A5A7-86B0A62B288F}" type="pres">
      <dgm:prSet presAssocID="{5CDF2D1F-8BF1-4BDE-8A0A-8F5DE5923DE3}" presName="childText" presStyleLbl="conFgAcc1" presStyleIdx="1" presStyleCnt="4">
        <dgm:presLayoutVars>
          <dgm:bulletEnabled val="1"/>
        </dgm:presLayoutVars>
      </dgm:prSet>
      <dgm:spPr/>
    </dgm:pt>
    <dgm:pt modelId="{6B733330-E53B-4D14-BDDE-EE92AFD985BD}" type="pres">
      <dgm:prSet presAssocID="{A9A3E561-A24E-42A8-AD31-D81FBCE30601}" presName="spaceBetweenRectangles" presStyleCnt="0"/>
      <dgm:spPr/>
    </dgm:pt>
    <dgm:pt modelId="{A43E7F43-A57B-48FD-AC85-DB8A4607ADC7}" type="pres">
      <dgm:prSet presAssocID="{8DFECB0D-156B-4E6E-A11A-7A0E86D4B840}" presName="parentLin" presStyleCnt="0"/>
      <dgm:spPr/>
    </dgm:pt>
    <dgm:pt modelId="{5CD538AC-88F1-4531-976B-273A40D77870}" type="pres">
      <dgm:prSet presAssocID="{8DFECB0D-156B-4E6E-A11A-7A0E86D4B84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04AA108-5C94-46B8-901D-6F45BEA5C4CC}" type="pres">
      <dgm:prSet presAssocID="{8DFECB0D-156B-4E6E-A11A-7A0E86D4B8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B4A3-705D-4E6B-BE79-D8D4BE017B8E}" type="pres">
      <dgm:prSet presAssocID="{8DFECB0D-156B-4E6E-A11A-7A0E86D4B840}" presName="negativeSpace" presStyleCnt="0"/>
      <dgm:spPr/>
    </dgm:pt>
    <dgm:pt modelId="{4F9CA7CA-AD6A-4431-B6B6-2DCAEF7966B3}" type="pres">
      <dgm:prSet presAssocID="{8DFECB0D-156B-4E6E-A11A-7A0E86D4B840}" presName="childText" presStyleLbl="conFgAcc1" presStyleIdx="2" presStyleCnt="4">
        <dgm:presLayoutVars>
          <dgm:bulletEnabled val="1"/>
        </dgm:presLayoutVars>
      </dgm:prSet>
      <dgm:spPr/>
    </dgm:pt>
    <dgm:pt modelId="{A4B404C5-E434-4549-9674-4F5B7D73F35F}" type="pres">
      <dgm:prSet presAssocID="{5D0B0B4C-C0FF-44EC-9151-2187CAA91BDE}" presName="spaceBetweenRectangles" presStyleCnt="0"/>
      <dgm:spPr/>
    </dgm:pt>
    <dgm:pt modelId="{49F57881-F845-4C5F-9C70-33FA9CB307C9}" type="pres">
      <dgm:prSet presAssocID="{F482A5B1-40C7-40BB-A12B-FC1DBB9C0E1E}" presName="parentLin" presStyleCnt="0"/>
      <dgm:spPr/>
    </dgm:pt>
    <dgm:pt modelId="{4FCC1CEA-0A8A-478C-9774-8C8B2D540192}" type="pres">
      <dgm:prSet presAssocID="{F482A5B1-40C7-40BB-A12B-FC1DBB9C0E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AFF6E2-C779-431C-8AED-32DBF129D395}" type="pres">
      <dgm:prSet presAssocID="{F482A5B1-40C7-40BB-A12B-FC1DBB9C0E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8336-59D3-40A3-93C9-1A7609FA6BE7}" type="pres">
      <dgm:prSet presAssocID="{F482A5B1-40C7-40BB-A12B-FC1DBB9C0E1E}" presName="negativeSpace" presStyleCnt="0"/>
      <dgm:spPr/>
    </dgm:pt>
    <dgm:pt modelId="{E1393E91-B8EB-4492-B535-2D97BD76CE9C}" type="pres">
      <dgm:prSet presAssocID="{F482A5B1-40C7-40BB-A12B-FC1DBB9C0E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90B92B-218D-4604-9C25-A1E6D633FDA6}" type="presOf" srcId="{8DFECB0D-156B-4E6E-A11A-7A0E86D4B840}" destId="{104AA108-5C94-46B8-901D-6F45BEA5C4CC}" srcOrd="1" destOrd="0" presId="urn:microsoft.com/office/officeart/2005/8/layout/list1"/>
    <dgm:cxn modelId="{96DAAAFC-06DC-4097-B33D-65EA97B594BC}" srcId="{849F7656-D77E-404A-B787-6ACC2292EDBC}" destId="{F482A5B1-40C7-40BB-A12B-FC1DBB9C0E1E}" srcOrd="3" destOrd="0" parTransId="{BD89F6DB-5400-4232-AC5C-325333C457AC}" sibTransId="{05C3EFED-BD4E-4E10-B517-B362175D8FAA}"/>
    <dgm:cxn modelId="{B3218750-AFAF-45C0-AE27-8D28CB4E23FD}" srcId="{849F7656-D77E-404A-B787-6ACC2292EDBC}" destId="{8DFECB0D-156B-4E6E-A11A-7A0E86D4B840}" srcOrd="2" destOrd="0" parTransId="{EEFAF416-C599-4F30-B40B-AC53670EA7AE}" sibTransId="{5D0B0B4C-C0FF-44EC-9151-2187CAA91BDE}"/>
    <dgm:cxn modelId="{9D6CA509-B7B7-4C30-B19B-0F21FF3B8CA7}" srcId="{849F7656-D77E-404A-B787-6ACC2292EDBC}" destId="{5CDF2D1F-8BF1-4BDE-8A0A-8F5DE5923DE3}" srcOrd="1" destOrd="0" parTransId="{FC438A2F-71C9-479F-B29D-71F1637D5EFA}" sibTransId="{A9A3E561-A24E-42A8-AD31-D81FBCE30601}"/>
    <dgm:cxn modelId="{00EDDF4A-9000-428E-B77B-F141AB3CCECD}" type="presOf" srcId="{5CDF2D1F-8BF1-4BDE-8A0A-8F5DE5923DE3}" destId="{7863DFDF-49F3-4E7E-B013-0F84703F2B7C}" srcOrd="1" destOrd="0" presId="urn:microsoft.com/office/officeart/2005/8/layout/list1"/>
    <dgm:cxn modelId="{A2825262-6722-44E8-B960-5B78228DA058}" type="presOf" srcId="{A2DA1874-8C63-46D3-ADB1-6EDCE8D6729F}" destId="{9DD26E3F-CB11-44D4-9D02-885156ADE77D}" srcOrd="1" destOrd="0" presId="urn:microsoft.com/office/officeart/2005/8/layout/list1"/>
    <dgm:cxn modelId="{BFA9DE99-3202-44AF-8F23-96D42A344DB2}" type="presOf" srcId="{A2DA1874-8C63-46D3-ADB1-6EDCE8D6729F}" destId="{57FF73B5-67EB-4D9E-B071-43A598E08318}" srcOrd="0" destOrd="0" presId="urn:microsoft.com/office/officeart/2005/8/layout/list1"/>
    <dgm:cxn modelId="{378D7B8D-D857-488E-892A-6F4F0E37F9EC}" type="presOf" srcId="{849F7656-D77E-404A-B787-6ACC2292EDBC}" destId="{C50C72A0-A02D-4368-A215-C052EBEA3860}" srcOrd="0" destOrd="0" presId="urn:microsoft.com/office/officeart/2005/8/layout/list1"/>
    <dgm:cxn modelId="{6F7F298C-3130-4F21-83DD-CD635AFB8537}" type="presOf" srcId="{F482A5B1-40C7-40BB-A12B-FC1DBB9C0E1E}" destId="{4FCC1CEA-0A8A-478C-9774-8C8B2D540192}" srcOrd="0" destOrd="0" presId="urn:microsoft.com/office/officeart/2005/8/layout/list1"/>
    <dgm:cxn modelId="{31349EB9-F1B3-4CD4-BB1C-2250128152AB}" srcId="{849F7656-D77E-404A-B787-6ACC2292EDBC}" destId="{A2DA1874-8C63-46D3-ADB1-6EDCE8D6729F}" srcOrd="0" destOrd="0" parTransId="{D1518C5A-5841-4745-9B85-3A6560549ED4}" sibTransId="{5203D70A-D823-46DD-9F03-4BD60A88E0F8}"/>
    <dgm:cxn modelId="{8C5781F3-432D-4B94-9842-ADF9F5AF90C3}" type="presOf" srcId="{8DFECB0D-156B-4E6E-A11A-7A0E86D4B840}" destId="{5CD538AC-88F1-4531-976B-273A40D77870}" srcOrd="0" destOrd="0" presId="urn:microsoft.com/office/officeart/2005/8/layout/list1"/>
    <dgm:cxn modelId="{F0ADB1A1-1A1F-41C2-8D0B-12C959E446CA}" type="presOf" srcId="{5CDF2D1F-8BF1-4BDE-8A0A-8F5DE5923DE3}" destId="{43B4BEAA-D65D-45CD-B138-45683C6A2889}" srcOrd="0" destOrd="0" presId="urn:microsoft.com/office/officeart/2005/8/layout/list1"/>
    <dgm:cxn modelId="{0D4C9BED-359F-4233-ABA6-B5096B2E710B}" type="presOf" srcId="{F482A5B1-40C7-40BB-A12B-FC1DBB9C0E1E}" destId="{DBAFF6E2-C779-431C-8AED-32DBF129D395}" srcOrd="1" destOrd="0" presId="urn:microsoft.com/office/officeart/2005/8/layout/list1"/>
    <dgm:cxn modelId="{2095BBC3-8B4C-46F6-923B-7716A42CD1E4}" type="presParOf" srcId="{C50C72A0-A02D-4368-A215-C052EBEA3860}" destId="{F5AC4EAD-E01E-4444-BBA0-FEF36B9779EA}" srcOrd="0" destOrd="0" presId="urn:microsoft.com/office/officeart/2005/8/layout/list1"/>
    <dgm:cxn modelId="{03C137C3-54C5-4C10-8AB5-DE448196CC24}" type="presParOf" srcId="{F5AC4EAD-E01E-4444-BBA0-FEF36B9779EA}" destId="{57FF73B5-67EB-4D9E-B071-43A598E08318}" srcOrd="0" destOrd="0" presId="urn:microsoft.com/office/officeart/2005/8/layout/list1"/>
    <dgm:cxn modelId="{611B3E1C-2183-4F60-8C56-2F84E0B64FD5}" type="presParOf" srcId="{F5AC4EAD-E01E-4444-BBA0-FEF36B9779EA}" destId="{9DD26E3F-CB11-44D4-9D02-885156ADE77D}" srcOrd="1" destOrd="0" presId="urn:microsoft.com/office/officeart/2005/8/layout/list1"/>
    <dgm:cxn modelId="{A858B72C-01E7-4F3F-9D93-5C05A8418ED6}" type="presParOf" srcId="{C50C72A0-A02D-4368-A215-C052EBEA3860}" destId="{8B4B60A9-3884-497A-93AF-5FB4EECF219B}" srcOrd="1" destOrd="0" presId="urn:microsoft.com/office/officeart/2005/8/layout/list1"/>
    <dgm:cxn modelId="{F39E71BB-B761-409B-8D64-A0266BCA7C81}" type="presParOf" srcId="{C50C72A0-A02D-4368-A215-C052EBEA3860}" destId="{F4C52546-FD63-4B7C-A049-86FDE9F84BC8}" srcOrd="2" destOrd="0" presId="urn:microsoft.com/office/officeart/2005/8/layout/list1"/>
    <dgm:cxn modelId="{8BEBE9E1-0B21-4B37-A665-353B6EBA38E1}" type="presParOf" srcId="{C50C72A0-A02D-4368-A215-C052EBEA3860}" destId="{FA3057B4-6470-4F8D-86E7-B4FCB71276A8}" srcOrd="3" destOrd="0" presId="urn:microsoft.com/office/officeart/2005/8/layout/list1"/>
    <dgm:cxn modelId="{6668A273-70BA-4730-9857-DB34BFBB698C}" type="presParOf" srcId="{C50C72A0-A02D-4368-A215-C052EBEA3860}" destId="{559285CC-C925-4313-BEEB-0CF3130DEB8E}" srcOrd="4" destOrd="0" presId="urn:microsoft.com/office/officeart/2005/8/layout/list1"/>
    <dgm:cxn modelId="{81830A04-596F-4EEF-AD8C-38EA194E832C}" type="presParOf" srcId="{559285CC-C925-4313-BEEB-0CF3130DEB8E}" destId="{43B4BEAA-D65D-45CD-B138-45683C6A2889}" srcOrd="0" destOrd="0" presId="urn:microsoft.com/office/officeart/2005/8/layout/list1"/>
    <dgm:cxn modelId="{1FE0F216-FCFF-4FA7-AB6C-AC418903109F}" type="presParOf" srcId="{559285CC-C925-4313-BEEB-0CF3130DEB8E}" destId="{7863DFDF-49F3-4E7E-B013-0F84703F2B7C}" srcOrd="1" destOrd="0" presId="urn:microsoft.com/office/officeart/2005/8/layout/list1"/>
    <dgm:cxn modelId="{EC1198EE-53DF-47E9-B138-96358F25C8C2}" type="presParOf" srcId="{C50C72A0-A02D-4368-A215-C052EBEA3860}" destId="{88EB83DE-C248-41FE-A5D5-45107323B712}" srcOrd="5" destOrd="0" presId="urn:microsoft.com/office/officeart/2005/8/layout/list1"/>
    <dgm:cxn modelId="{6192AE9B-A5A2-48FE-88EA-7A1C9538AA00}" type="presParOf" srcId="{C50C72A0-A02D-4368-A215-C052EBEA3860}" destId="{C32BE13B-B63B-456E-A5A7-86B0A62B288F}" srcOrd="6" destOrd="0" presId="urn:microsoft.com/office/officeart/2005/8/layout/list1"/>
    <dgm:cxn modelId="{73EE5183-94F0-4C3E-81E2-34B21BC143F1}" type="presParOf" srcId="{C50C72A0-A02D-4368-A215-C052EBEA3860}" destId="{6B733330-E53B-4D14-BDDE-EE92AFD985BD}" srcOrd="7" destOrd="0" presId="urn:microsoft.com/office/officeart/2005/8/layout/list1"/>
    <dgm:cxn modelId="{6876C76F-CDC9-43C7-B678-C988E667656F}" type="presParOf" srcId="{C50C72A0-A02D-4368-A215-C052EBEA3860}" destId="{A43E7F43-A57B-48FD-AC85-DB8A4607ADC7}" srcOrd="8" destOrd="0" presId="urn:microsoft.com/office/officeart/2005/8/layout/list1"/>
    <dgm:cxn modelId="{D9CA438C-F26A-4FAC-B512-8157A5043E63}" type="presParOf" srcId="{A43E7F43-A57B-48FD-AC85-DB8A4607ADC7}" destId="{5CD538AC-88F1-4531-976B-273A40D77870}" srcOrd="0" destOrd="0" presId="urn:microsoft.com/office/officeart/2005/8/layout/list1"/>
    <dgm:cxn modelId="{EE24ACB8-6F60-413E-B756-6C25FEB2AC9A}" type="presParOf" srcId="{A43E7F43-A57B-48FD-AC85-DB8A4607ADC7}" destId="{104AA108-5C94-46B8-901D-6F45BEA5C4CC}" srcOrd="1" destOrd="0" presId="urn:microsoft.com/office/officeart/2005/8/layout/list1"/>
    <dgm:cxn modelId="{1231FECF-EFF8-40E8-BB45-4D4501A037C1}" type="presParOf" srcId="{C50C72A0-A02D-4368-A215-C052EBEA3860}" destId="{83A4B4A3-705D-4E6B-BE79-D8D4BE017B8E}" srcOrd="9" destOrd="0" presId="urn:microsoft.com/office/officeart/2005/8/layout/list1"/>
    <dgm:cxn modelId="{57DC4310-652E-4C77-BBFA-AFDF617DDDA9}" type="presParOf" srcId="{C50C72A0-A02D-4368-A215-C052EBEA3860}" destId="{4F9CA7CA-AD6A-4431-B6B6-2DCAEF7966B3}" srcOrd="10" destOrd="0" presId="urn:microsoft.com/office/officeart/2005/8/layout/list1"/>
    <dgm:cxn modelId="{FE49D87F-67DD-4C39-A2B2-747D677D9D0D}" type="presParOf" srcId="{C50C72A0-A02D-4368-A215-C052EBEA3860}" destId="{A4B404C5-E434-4549-9674-4F5B7D73F35F}" srcOrd="11" destOrd="0" presId="urn:microsoft.com/office/officeart/2005/8/layout/list1"/>
    <dgm:cxn modelId="{862DB24E-95CD-41C8-884B-3823D302E519}" type="presParOf" srcId="{C50C72A0-A02D-4368-A215-C052EBEA3860}" destId="{49F57881-F845-4C5F-9C70-33FA9CB307C9}" srcOrd="12" destOrd="0" presId="urn:microsoft.com/office/officeart/2005/8/layout/list1"/>
    <dgm:cxn modelId="{B254A0D9-53B9-4E59-A084-FD03B7A30021}" type="presParOf" srcId="{49F57881-F845-4C5F-9C70-33FA9CB307C9}" destId="{4FCC1CEA-0A8A-478C-9774-8C8B2D540192}" srcOrd="0" destOrd="0" presId="urn:microsoft.com/office/officeart/2005/8/layout/list1"/>
    <dgm:cxn modelId="{ABBA902E-F633-4608-8693-23D3BEC10565}" type="presParOf" srcId="{49F57881-F845-4C5F-9C70-33FA9CB307C9}" destId="{DBAFF6E2-C779-431C-8AED-32DBF129D395}" srcOrd="1" destOrd="0" presId="urn:microsoft.com/office/officeart/2005/8/layout/list1"/>
    <dgm:cxn modelId="{88943436-5971-4E00-B9CE-DAD58CC6B0EF}" type="presParOf" srcId="{C50C72A0-A02D-4368-A215-C052EBEA3860}" destId="{31CB8336-59D3-40A3-93C9-1A7609FA6BE7}" srcOrd="13" destOrd="0" presId="urn:microsoft.com/office/officeart/2005/8/layout/list1"/>
    <dgm:cxn modelId="{1A85B04D-78CE-421A-95A5-6E805D93C66A}" type="presParOf" srcId="{C50C72A0-A02D-4368-A215-C052EBEA3860}" destId="{E1393E91-B8EB-4492-B535-2D97BD76CE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E8873-6198-4394-AE95-75942E11C80E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A38DBBF-E4FA-4C2F-A96A-BF17ECF012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Много курсантов в казарме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32F8A398-C30E-40D8-9F38-8DAC3F67ACA0}" type="parTrans" cxnId="{6F02E77C-9B2A-46F5-9E97-D87617BD8A4F}">
      <dgm:prSet/>
      <dgm:spPr/>
      <dgm:t>
        <a:bodyPr/>
        <a:lstStyle/>
        <a:p>
          <a:endParaRPr lang="ru-RU"/>
        </a:p>
      </dgm:t>
    </dgm:pt>
    <dgm:pt modelId="{129AF24E-DEAA-43FB-ADB9-CC1174B14BFB}" type="sibTrans" cxnId="{6F02E77C-9B2A-46F5-9E97-D87617BD8A4F}">
      <dgm:prSet/>
      <dgm:spPr/>
      <dgm:t>
        <a:bodyPr/>
        <a:lstStyle/>
        <a:p>
          <a:endParaRPr lang="ru-RU"/>
        </a:p>
      </dgm:t>
    </dgm:pt>
    <dgm:pt modelId="{C29E75BE-91B8-47A4-B07D-35D74B8C91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Мало личного времени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2FBB0575-6030-4C6C-89B0-5021D36A6169}" type="parTrans" cxnId="{4D814532-7DD4-4029-A944-CFB883DA6B13}">
      <dgm:prSet/>
      <dgm:spPr/>
      <dgm:t>
        <a:bodyPr/>
        <a:lstStyle/>
        <a:p>
          <a:endParaRPr lang="ru-RU"/>
        </a:p>
      </dgm:t>
    </dgm:pt>
    <dgm:pt modelId="{F4AB578C-64BF-4C10-811C-F0322289785F}" type="sibTrans" cxnId="{4D814532-7DD4-4029-A944-CFB883DA6B13}">
      <dgm:prSet/>
      <dgm:spPr/>
      <dgm:t>
        <a:bodyPr/>
        <a:lstStyle/>
        <a:p>
          <a:endParaRPr lang="ru-RU"/>
        </a:p>
      </dgm:t>
    </dgm:pt>
    <dgm:pt modelId="{2DE0A6B9-7E63-4EA8-B6E4-92B0236A07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Большие интервалы между приемами пищи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1D2A7C8C-8A10-487B-892F-0EEA165BEFB3}" type="parTrans" cxnId="{A2395370-1AC3-49F7-87EC-BD9C7C431251}">
      <dgm:prSet/>
      <dgm:spPr/>
      <dgm:t>
        <a:bodyPr/>
        <a:lstStyle/>
        <a:p>
          <a:endParaRPr lang="ru-RU"/>
        </a:p>
      </dgm:t>
    </dgm:pt>
    <dgm:pt modelId="{04F1702E-2748-4B3B-8D16-011399A33C0E}" type="sibTrans" cxnId="{A2395370-1AC3-49F7-87EC-BD9C7C431251}">
      <dgm:prSet/>
      <dgm:spPr/>
      <dgm:t>
        <a:bodyPr/>
        <a:lstStyle/>
        <a:p>
          <a:endParaRPr lang="ru-RU"/>
        </a:p>
      </dgm:t>
    </dgm:pt>
    <dgm:pt modelId="{E0CF7119-220B-4DD7-9F91-9BA3DF9D58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Уборка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ED52210-9C28-4D5E-B709-EA98D43EF43B}" type="parTrans" cxnId="{97C8042F-3036-4A21-B327-6958270B9BC5}">
      <dgm:prSet/>
      <dgm:spPr/>
      <dgm:t>
        <a:bodyPr/>
        <a:lstStyle/>
        <a:p>
          <a:endParaRPr lang="ru-RU"/>
        </a:p>
      </dgm:t>
    </dgm:pt>
    <dgm:pt modelId="{C074871E-C4A5-4350-B3DF-211ED75428A8}" type="sibTrans" cxnId="{97C8042F-3036-4A21-B327-6958270B9BC5}">
      <dgm:prSet/>
      <dgm:spPr/>
      <dgm:t>
        <a:bodyPr/>
        <a:lstStyle/>
        <a:p>
          <a:endParaRPr lang="ru-RU"/>
        </a:p>
      </dgm:t>
    </dgm:pt>
    <dgm:pt modelId="{0306565F-E16C-4C5F-B4A7-F38732490C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Строевая подготовка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67E73D51-069F-4776-B3E6-CDA7F6160ABC}" type="parTrans" cxnId="{B7467535-8603-47B0-B1E7-E850D2CB6AB2}">
      <dgm:prSet/>
      <dgm:spPr/>
      <dgm:t>
        <a:bodyPr/>
        <a:lstStyle/>
        <a:p>
          <a:endParaRPr lang="ru-RU"/>
        </a:p>
      </dgm:t>
    </dgm:pt>
    <dgm:pt modelId="{EA421423-4AC7-4E75-906F-96965DF8FD15}" type="sibTrans" cxnId="{B7467535-8603-47B0-B1E7-E850D2CB6AB2}">
      <dgm:prSet/>
      <dgm:spPr/>
      <dgm:t>
        <a:bodyPr/>
        <a:lstStyle/>
        <a:p>
          <a:endParaRPr lang="ru-RU"/>
        </a:p>
      </dgm:t>
    </dgm:pt>
    <dgm:pt modelId="{1A59B26C-66DB-4717-8E76-933C6F17F042}" type="pres">
      <dgm:prSet presAssocID="{515E8873-6198-4394-AE95-75942E11C8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5BC32-C1B2-4F7F-B949-758DB08317CB}" type="pres">
      <dgm:prSet presAssocID="{0A38DBBF-E4FA-4C2F-A96A-BF17ECF01273}" presName="parentLin" presStyleCnt="0"/>
      <dgm:spPr/>
    </dgm:pt>
    <dgm:pt modelId="{4CC3C563-839F-43AE-9B22-1F5D64FE6878}" type="pres">
      <dgm:prSet presAssocID="{0A38DBBF-E4FA-4C2F-A96A-BF17ECF0127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8720AA9-5AB2-419C-8E68-30775BFFAC6B}" type="pres">
      <dgm:prSet presAssocID="{0A38DBBF-E4FA-4C2F-A96A-BF17ECF01273}" presName="parentText" presStyleLbl="node1" presStyleIdx="0" presStyleCnt="5" custScaleX="133467" custScaleY="148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E69BD-971C-47FB-BAB3-687AF1B3534A}" type="pres">
      <dgm:prSet presAssocID="{0A38DBBF-E4FA-4C2F-A96A-BF17ECF01273}" presName="negativeSpace" presStyleCnt="0"/>
      <dgm:spPr/>
    </dgm:pt>
    <dgm:pt modelId="{7134A656-AEA8-4809-B039-7363D99FC59C}" type="pres">
      <dgm:prSet presAssocID="{0A38DBBF-E4FA-4C2F-A96A-BF17ECF01273}" presName="childText" presStyleLbl="conFgAcc1" presStyleIdx="0" presStyleCnt="5">
        <dgm:presLayoutVars>
          <dgm:bulletEnabled val="1"/>
        </dgm:presLayoutVars>
      </dgm:prSet>
      <dgm:spPr/>
    </dgm:pt>
    <dgm:pt modelId="{EC738F66-B2C1-4152-B6C4-29E5A6692FF2}" type="pres">
      <dgm:prSet presAssocID="{129AF24E-DEAA-43FB-ADB9-CC1174B14BFB}" presName="spaceBetweenRectangles" presStyleCnt="0"/>
      <dgm:spPr/>
    </dgm:pt>
    <dgm:pt modelId="{DA85BD9A-5C45-4F28-BD34-7F0703D194E9}" type="pres">
      <dgm:prSet presAssocID="{C29E75BE-91B8-47A4-B07D-35D74B8C91D2}" presName="parentLin" presStyleCnt="0"/>
      <dgm:spPr/>
    </dgm:pt>
    <dgm:pt modelId="{4F9179BD-62D1-4946-A8D8-6937ED668405}" type="pres">
      <dgm:prSet presAssocID="{C29E75BE-91B8-47A4-B07D-35D74B8C91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24AE1E1-3667-45B6-8948-374EC7F25FB1}" type="pres">
      <dgm:prSet presAssocID="{C29E75BE-91B8-47A4-B07D-35D74B8C91D2}" presName="parentText" presStyleLbl="node1" presStyleIdx="1" presStyleCnt="5" custScaleY="136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8701-528A-461E-B596-4FD26BD47190}" type="pres">
      <dgm:prSet presAssocID="{C29E75BE-91B8-47A4-B07D-35D74B8C91D2}" presName="negativeSpace" presStyleCnt="0"/>
      <dgm:spPr/>
    </dgm:pt>
    <dgm:pt modelId="{83FD26EE-AFB1-45EC-ADAC-FE5A6FD4D279}" type="pres">
      <dgm:prSet presAssocID="{C29E75BE-91B8-47A4-B07D-35D74B8C91D2}" presName="childText" presStyleLbl="conFgAcc1" presStyleIdx="1" presStyleCnt="5">
        <dgm:presLayoutVars>
          <dgm:bulletEnabled val="1"/>
        </dgm:presLayoutVars>
      </dgm:prSet>
      <dgm:spPr/>
    </dgm:pt>
    <dgm:pt modelId="{337A3496-9EB2-4B5E-B150-C71A210095BB}" type="pres">
      <dgm:prSet presAssocID="{F4AB578C-64BF-4C10-811C-F0322289785F}" presName="spaceBetweenRectangles" presStyleCnt="0"/>
      <dgm:spPr/>
    </dgm:pt>
    <dgm:pt modelId="{AE81CB5C-F261-4027-A4F2-061FD65CC029}" type="pres">
      <dgm:prSet presAssocID="{2DE0A6B9-7E63-4EA8-B6E4-92B0236A0740}" presName="parentLin" presStyleCnt="0"/>
      <dgm:spPr/>
    </dgm:pt>
    <dgm:pt modelId="{BAF6F189-3DCE-4AF5-AEBF-40C5CE6FD4B4}" type="pres">
      <dgm:prSet presAssocID="{2DE0A6B9-7E63-4EA8-B6E4-92B0236A074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42B8838-A2F3-483C-876D-AB7A570D1825}" type="pres">
      <dgm:prSet presAssocID="{2DE0A6B9-7E63-4EA8-B6E4-92B0236A0740}" presName="parentText" presStyleLbl="node1" presStyleIdx="2" presStyleCnt="5" custScaleX="142857" custScaleY="166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FC63E-8ED0-4F06-8EF1-A9130EC0A268}" type="pres">
      <dgm:prSet presAssocID="{2DE0A6B9-7E63-4EA8-B6E4-92B0236A0740}" presName="negativeSpace" presStyleCnt="0"/>
      <dgm:spPr/>
    </dgm:pt>
    <dgm:pt modelId="{2ECA7BF3-9A39-44A5-A8B6-557F8C1341B2}" type="pres">
      <dgm:prSet presAssocID="{2DE0A6B9-7E63-4EA8-B6E4-92B0236A0740}" presName="childText" presStyleLbl="conFgAcc1" presStyleIdx="2" presStyleCnt="5">
        <dgm:presLayoutVars>
          <dgm:bulletEnabled val="1"/>
        </dgm:presLayoutVars>
      </dgm:prSet>
      <dgm:spPr/>
    </dgm:pt>
    <dgm:pt modelId="{7183FA63-7F0B-47CA-A259-89B27811D38D}" type="pres">
      <dgm:prSet presAssocID="{04F1702E-2748-4B3B-8D16-011399A33C0E}" presName="spaceBetweenRectangles" presStyleCnt="0"/>
      <dgm:spPr/>
    </dgm:pt>
    <dgm:pt modelId="{0529B217-E721-413C-A46D-CFB6193EF424}" type="pres">
      <dgm:prSet presAssocID="{E0CF7119-220B-4DD7-9F91-9BA3DF9D58C7}" presName="parentLin" presStyleCnt="0"/>
      <dgm:spPr/>
    </dgm:pt>
    <dgm:pt modelId="{3B2977C4-A362-4904-9F54-210A2DEB74F8}" type="pres">
      <dgm:prSet presAssocID="{E0CF7119-220B-4DD7-9F91-9BA3DF9D58C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DBBFAC8-9151-47C1-AA1B-79DCC4352524}" type="pres">
      <dgm:prSet presAssocID="{E0CF7119-220B-4DD7-9F91-9BA3DF9D58C7}" presName="parentText" presStyleLbl="node1" presStyleIdx="3" presStyleCnt="5" custScaleY="16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F2E7-7F80-4951-B6C2-B3B9E6A17B8E}" type="pres">
      <dgm:prSet presAssocID="{E0CF7119-220B-4DD7-9F91-9BA3DF9D58C7}" presName="negativeSpace" presStyleCnt="0"/>
      <dgm:spPr/>
    </dgm:pt>
    <dgm:pt modelId="{2ACD9AF4-4139-47E7-B1C6-EFA617C501D0}" type="pres">
      <dgm:prSet presAssocID="{E0CF7119-220B-4DD7-9F91-9BA3DF9D58C7}" presName="childText" presStyleLbl="conFgAcc1" presStyleIdx="3" presStyleCnt="5">
        <dgm:presLayoutVars>
          <dgm:bulletEnabled val="1"/>
        </dgm:presLayoutVars>
      </dgm:prSet>
      <dgm:spPr/>
    </dgm:pt>
    <dgm:pt modelId="{E1E07694-3830-4B69-B141-16753E7A367B}" type="pres">
      <dgm:prSet presAssocID="{C074871E-C4A5-4350-B3DF-211ED75428A8}" presName="spaceBetweenRectangles" presStyleCnt="0"/>
      <dgm:spPr/>
    </dgm:pt>
    <dgm:pt modelId="{A820E931-E368-436C-8877-45A9EA21CD48}" type="pres">
      <dgm:prSet presAssocID="{0306565F-E16C-4C5F-B4A7-F38732490CDF}" presName="parentLin" presStyleCnt="0"/>
      <dgm:spPr/>
    </dgm:pt>
    <dgm:pt modelId="{D41DC7CD-B5CC-4D1B-886D-E93E61F0BD38}" type="pres">
      <dgm:prSet presAssocID="{0306565F-E16C-4C5F-B4A7-F38732490CD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BA91C98-D9B5-41DF-8B55-4EC1F0946EFF}" type="pres">
      <dgm:prSet presAssocID="{0306565F-E16C-4C5F-B4A7-F38732490CDF}" presName="parentText" presStyleLbl="node1" presStyleIdx="4" presStyleCnt="5" custScaleY="117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FE7CA-1419-49A6-A3B9-8A604C6DBEA2}" type="pres">
      <dgm:prSet presAssocID="{0306565F-E16C-4C5F-B4A7-F38732490CDF}" presName="negativeSpace" presStyleCnt="0"/>
      <dgm:spPr/>
    </dgm:pt>
    <dgm:pt modelId="{9C06BAA3-8384-4AA9-ABB5-56B3C801C65C}" type="pres">
      <dgm:prSet presAssocID="{0306565F-E16C-4C5F-B4A7-F38732490CD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7467535-8603-47B0-B1E7-E850D2CB6AB2}" srcId="{515E8873-6198-4394-AE95-75942E11C80E}" destId="{0306565F-E16C-4C5F-B4A7-F38732490CDF}" srcOrd="4" destOrd="0" parTransId="{67E73D51-069F-4776-B3E6-CDA7F6160ABC}" sibTransId="{EA421423-4AC7-4E75-906F-96965DF8FD15}"/>
    <dgm:cxn modelId="{53FB40A2-9662-465D-8BD9-109DDF9288AB}" type="presOf" srcId="{2DE0A6B9-7E63-4EA8-B6E4-92B0236A0740}" destId="{BAF6F189-3DCE-4AF5-AEBF-40C5CE6FD4B4}" srcOrd="0" destOrd="0" presId="urn:microsoft.com/office/officeart/2005/8/layout/list1"/>
    <dgm:cxn modelId="{F54CD49A-C6C6-4EE9-AA06-DFE919BD3B88}" type="presOf" srcId="{0306565F-E16C-4C5F-B4A7-F38732490CDF}" destId="{7BA91C98-D9B5-41DF-8B55-4EC1F0946EFF}" srcOrd="1" destOrd="0" presId="urn:microsoft.com/office/officeart/2005/8/layout/list1"/>
    <dgm:cxn modelId="{763FC40C-B258-4C83-AEF9-A2558CAE9303}" type="presOf" srcId="{0A38DBBF-E4FA-4C2F-A96A-BF17ECF01273}" destId="{58720AA9-5AB2-419C-8E68-30775BFFAC6B}" srcOrd="1" destOrd="0" presId="urn:microsoft.com/office/officeart/2005/8/layout/list1"/>
    <dgm:cxn modelId="{DDAF1C0E-BD6B-4C16-9E5C-F6BF641BFC01}" type="presOf" srcId="{515E8873-6198-4394-AE95-75942E11C80E}" destId="{1A59B26C-66DB-4717-8E76-933C6F17F042}" srcOrd="0" destOrd="0" presId="urn:microsoft.com/office/officeart/2005/8/layout/list1"/>
    <dgm:cxn modelId="{4D814532-7DD4-4029-A944-CFB883DA6B13}" srcId="{515E8873-6198-4394-AE95-75942E11C80E}" destId="{C29E75BE-91B8-47A4-B07D-35D74B8C91D2}" srcOrd="1" destOrd="0" parTransId="{2FBB0575-6030-4C6C-89B0-5021D36A6169}" sibTransId="{F4AB578C-64BF-4C10-811C-F0322289785F}"/>
    <dgm:cxn modelId="{6F02E77C-9B2A-46F5-9E97-D87617BD8A4F}" srcId="{515E8873-6198-4394-AE95-75942E11C80E}" destId="{0A38DBBF-E4FA-4C2F-A96A-BF17ECF01273}" srcOrd="0" destOrd="0" parTransId="{32F8A398-C30E-40D8-9F38-8DAC3F67ACA0}" sibTransId="{129AF24E-DEAA-43FB-ADB9-CC1174B14BFB}"/>
    <dgm:cxn modelId="{A99AE9A8-EC68-481A-BE00-4E14170D3D69}" type="presOf" srcId="{0A38DBBF-E4FA-4C2F-A96A-BF17ECF01273}" destId="{4CC3C563-839F-43AE-9B22-1F5D64FE6878}" srcOrd="0" destOrd="0" presId="urn:microsoft.com/office/officeart/2005/8/layout/list1"/>
    <dgm:cxn modelId="{DB35295A-E792-4A64-AA50-EC871394613D}" type="presOf" srcId="{E0CF7119-220B-4DD7-9F91-9BA3DF9D58C7}" destId="{3B2977C4-A362-4904-9F54-210A2DEB74F8}" srcOrd="0" destOrd="0" presId="urn:microsoft.com/office/officeart/2005/8/layout/list1"/>
    <dgm:cxn modelId="{8C11DBB7-27F1-4827-BAE6-79C972FB8B38}" type="presOf" srcId="{2DE0A6B9-7E63-4EA8-B6E4-92B0236A0740}" destId="{A42B8838-A2F3-483C-876D-AB7A570D1825}" srcOrd="1" destOrd="0" presId="urn:microsoft.com/office/officeart/2005/8/layout/list1"/>
    <dgm:cxn modelId="{E0E4D899-27BF-4AB0-910D-346F5E40AFA4}" type="presOf" srcId="{C29E75BE-91B8-47A4-B07D-35D74B8C91D2}" destId="{4F9179BD-62D1-4946-A8D8-6937ED668405}" srcOrd="0" destOrd="0" presId="urn:microsoft.com/office/officeart/2005/8/layout/list1"/>
    <dgm:cxn modelId="{2E4EB2E7-5B25-482B-83E6-775912B06345}" type="presOf" srcId="{E0CF7119-220B-4DD7-9F91-9BA3DF9D58C7}" destId="{0DBBFAC8-9151-47C1-AA1B-79DCC4352524}" srcOrd="1" destOrd="0" presId="urn:microsoft.com/office/officeart/2005/8/layout/list1"/>
    <dgm:cxn modelId="{D2C88B75-9455-4A27-B0E6-EC7DE71E61AE}" type="presOf" srcId="{0306565F-E16C-4C5F-B4A7-F38732490CDF}" destId="{D41DC7CD-B5CC-4D1B-886D-E93E61F0BD38}" srcOrd="0" destOrd="0" presId="urn:microsoft.com/office/officeart/2005/8/layout/list1"/>
    <dgm:cxn modelId="{A2395370-1AC3-49F7-87EC-BD9C7C431251}" srcId="{515E8873-6198-4394-AE95-75942E11C80E}" destId="{2DE0A6B9-7E63-4EA8-B6E4-92B0236A0740}" srcOrd="2" destOrd="0" parTransId="{1D2A7C8C-8A10-487B-892F-0EEA165BEFB3}" sibTransId="{04F1702E-2748-4B3B-8D16-011399A33C0E}"/>
    <dgm:cxn modelId="{154DF23D-4B00-4D98-A5EA-5B758703B56A}" type="presOf" srcId="{C29E75BE-91B8-47A4-B07D-35D74B8C91D2}" destId="{424AE1E1-3667-45B6-8948-374EC7F25FB1}" srcOrd="1" destOrd="0" presId="urn:microsoft.com/office/officeart/2005/8/layout/list1"/>
    <dgm:cxn modelId="{97C8042F-3036-4A21-B327-6958270B9BC5}" srcId="{515E8873-6198-4394-AE95-75942E11C80E}" destId="{E0CF7119-220B-4DD7-9F91-9BA3DF9D58C7}" srcOrd="3" destOrd="0" parTransId="{CED52210-9C28-4D5E-B709-EA98D43EF43B}" sibTransId="{C074871E-C4A5-4350-B3DF-211ED75428A8}"/>
    <dgm:cxn modelId="{C3229266-5EB5-4063-B578-A4E56FDE54AC}" type="presParOf" srcId="{1A59B26C-66DB-4717-8E76-933C6F17F042}" destId="{CFC5BC32-C1B2-4F7F-B949-758DB08317CB}" srcOrd="0" destOrd="0" presId="urn:microsoft.com/office/officeart/2005/8/layout/list1"/>
    <dgm:cxn modelId="{460239CE-7C8C-4851-8449-64171344B5A4}" type="presParOf" srcId="{CFC5BC32-C1B2-4F7F-B949-758DB08317CB}" destId="{4CC3C563-839F-43AE-9B22-1F5D64FE6878}" srcOrd="0" destOrd="0" presId="urn:microsoft.com/office/officeart/2005/8/layout/list1"/>
    <dgm:cxn modelId="{4FD71131-92C4-4958-BE60-88B25E950860}" type="presParOf" srcId="{CFC5BC32-C1B2-4F7F-B949-758DB08317CB}" destId="{58720AA9-5AB2-419C-8E68-30775BFFAC6B}" srcOrd="1" destOrd="0" presId="urn:microsoft.com/office/officeart/2005/8/layout/list1"/>
    <dgm:cxn modelId="{B189079C-5334-409B-A792-D89E77C87B15}" type="presParOf" srcId="{1A59B26C-66DB-4717-8E76-933C6F17F042}" destId="{972E69BD-971C-47FB-BAB3-687AF1B3534A}" srcOrd="1" destOrd="0" presId="urn:microsoft.com/office/officeart/2005/8/layout/list1"/>
    <dgm:cxn modelId="{D5AC4D48-7F4E-4379-9826-900FE7EA80B0}" type="presParOf" srcId="{1A59B26C-66DB-4717-8E76-933C6F17F042}" destId="{7134A656-AEA8-4809-B039-7363D99FC59C}" srcOrd="2" destOrd="0" presId="urn:microsoft.com/office/officeart/2005/8/layout/list1"/>
    <dgm:cxn modelId="{B08AC2C2-03F3-4F49-839F-9A21F1A3AF93}" type="presParOf" srcId="{1A59B26C-66DB-4717-8E76-933C6F17F042}" destId="{EC738F66-B2C1-4152-B6C4-29E5A6692FF2}" srcOrd="3" destOrd="0" presId="urn:microsoft.com/office/officeart/2005/8/layout/list1"/>
    <dgm:cxn modelId="{94DF3CB3-115F-4E0A-BCE9-4384EE95B119}" type="presParOf" srcId="{1A59B26C-66DB-4717-8E76-933C6F17F042}" destId="{DA85BD9A-5C45-4F28-BD34-7F0703D194E9}" srcOrd="4" destOrd="0" presId="urn:microsoft.com/office/officeart/2005/8/layout/list1"/>
    <dgm:cxn modelId="{BFCBE7D9-9AA9-41B2-A946-CFBE031D1FED}" type="presParOf" srcId="{DA85BD9A-5C45-4F28-BD34-7F0703D194E9}" destId="{4F9179BD-62D1-4946-A8D8-6937ED668405}" srcOrd="0" destOrd="0" presId="urn:microsoft.com/office/officeart/2005/8/layout/list1"/>
    <dgm:cxn modelId="{E767F64B-68B7-4F4E-A8D9-F79FF44DC6E2}" type="presParOf" srcId="{DA85BD9A-5C45-4F28-BD34-7F0703D194E9}" destId="{424AE1E1-3667-45B6-8948-374EC7F25FB1}" srcOrd="1" destOrd="0" presId="urn:microsoft.com/office/officeart/2005/8/layout/list1"/>
    <dgm:cxn modelId="{47B20CC2-4629-49AA-8EF0-510A17034FDA}" type="presParOf" srcId="{1A59B26C-66DB-4717-8E76-933C6F17F042}" destId="{1CE18701-528A-461E-B596-4FD26BD47190}" srcOrd="5" destOrd="0" presId="urn:microsoft.com/office/officeart/2005/8/layout/list1"/>
    <dgm:cxn modelId="{17888AEC-C1DE-43D9-A816-AA5B08448FF1}" type="presParOf" srcId="{1A59B26C-66DB-4717-8E76-933C6F17F042}" destId="{83FD26EE-AFB1-45EC-ADAC-FE5A6FD4D279}" srcOrd="6" destOrd="0" presId="urn:microsoft.com/office/officeart/2005/8/layout/list1"/>
    <dgm:cxn modelId="{F1C7859A-AEAE-4EDE-B4ED-5B3314363F94}" type="presParOf" srcId="{1A59B26C-66DB-4717-8E76-933C6F17F042}" destId="{337A3496-9EB2-4B5E-B150-C71A210095BB}" srcOrd="7" destOrd="0" presId="urn:microsoft.com/office/officeart/2005/8/layout/list1"/>
    <dgm:cxn modelId="{3C9B0A5C-B7D5-4697-8993-4166DDD6F8A2}" type="presParOf" srcId="{1A59B26C-66DB-4717-8E76-933C6F17F042}" destId="{AE81CB5C-F261-4027-A4F2-061FD65CC029}" srcOrd="8" destOrd="0" presId="urn:microsoft.com/office/officeart/2005/8/layout/list1"/>
    <dgm:cxn modelId="{62FB09A6-AE77-4CDA-84E5-051935626218}" type="presParOf" srcId="{AE81CB5C-F261-4027-A4F2-061FD65CC029}" destId="{BAF6F189-3DCE-4AF5-AEBF-40C5CE6FD4B4}" srcOrd="0" destOrd="0" presId="urn:microsoft.com/office/officeart/2005/8/layout/list1"/>
    <dgm:cxn modelId="{8B10183E-A89F-44A4-99DF-E38044C4399B}" type="presParOf" srcId="{AE81CB5C-F261-4027-A4F2-061FD65CC029}" destId="{A42B8838-A2F3-483C-876D-AB7A570D1825}" srcOrd="1" destOrd="0" presId="urn:microsoft.com/office/officeart/2005/8/layout/list1"/>
    <dgm:cxn modelId="{17823E07-5F71-4BCB-920D-DEE76DC6A0EA}" type="presParOf" srcId="{1A59B26C-66DB-4717-8E76-933C6F17F042}" destId="{631FC63E-8ED0-4F06-8EF1-A9130EC0A268}" srcOrd="9" destOrd="0" presId="urn:microsoft.com/office/officeart/2005/8/layout/list1"/>
    <dgm:cxn modelId="{B467A7CC-A851-4F45-A333-789F7597CCAF}" type="presParOf" srcId="{1A59B26C-66DB-4717-8E76-933C6F17F042}" destId="{2ECA7BF3-9A39-44A5-A8B6-557F8C1341B2}" srcOrd="10" destOrd="0" presId="urn:microsoft.com/office/officeart/2005/8/layout/list1"/>
    <dgm:cxn modelId="{666A69EA-9FF8-4CC8-B43E-2113DF2BF25B}" type="presParOf" srcId="{1A59B26C-66DB-4717-8E76-933C6F17F042}" destId="{7183FA63-7F0B-47CA-A259-89B27811D38D}" srcOrd="11" destOrd="0" presId="urn:microsoft.com/office/officeart/2005/8/layout/list1"/>
    <dgm:cxn modelId="{3B2BFBD8-B329-4CAD-9D48-05E0FF7F65F3}" type="presParOf" srcId="{1A59B26C-66DB-4717-8E76-933C6F17F042}" destId="{0529B217-E721-413C-A46D-CFB6193EF424}" srcOrd="12" destOrd="0" presId="urn:microsoft.com/office/officeart/2005/8/layout/list1"/>
    <dgm:cxn modelId="{6B9CEBFD-A02B-45C4-AEAB-1BBCA92F60EC}" type="presParOf" srcId="{0529B217-E721-413C-A46D-CFB6193EF424}" destId="{3B2977C4-A362-4904-9F54-210A2DEB74F8}" srcOrd="0" destOrd="0" presId="urn:microsoft.com/office/officeart/2005/8/layout/list1"/>
    <dgm:cxn modelId="{EAFC433E-EE4E-4A87-B608-38F741FD3A3C}" type="presParOf" srcId="{0529B217-E721-413C-A46D-CFB6193EF424}" destId="{0DBBFAC8-9151-47C1-AA1B-79DCC4352524}" srcOrd="1" destOrd="0" presId="urn:microsoft.com/office/officeart/2005/8/layout/list1"/>
    <dgm:cxn modelId="{4BAD714B-D1DC-4E37-A344-28C43E4444C6}" type="presParOf" srcId="{1A59B26C-66DB-4717-8E76-933C6F17F042}" destId="{55A9F2E7-7F80-4951-B6C2-B3B9E6A17B8E}" srcOrd="13" destOrd="0" presId="urn:microsoft.com/office/officeart/2005/8/layout/list1"/>
    <dgm:cxn modelId="{FC7870B2-4BC8-4307-AA22-A73A99195765}" type="presParOf" srcId="{1A59B26C-66DB-4717-8E76-933C6F17F042}" destId="{2ACD9AF4-4139-47E7-B1C6-EFA617C501D0}" srcOrd="14" destOrd="0" presId="urn:microsoft.com/office/officeart/2005/8/layout/list1"/>
    <dgm:cxn modelId="{F2DF231B-6597-453E-A699-E9A9D819A499}" type="presParOf" srcId="{1A59B26C-66DB-4717-8E76-933C6F17F042}" destId="{E1E07694-3830-4B69-B141-16753E7A367B}" srcOrd="15" destOrd="0" presId="urn:microsoft.com/office/officeart/2005/8/layout/list1"/>
    <dgm:cxn modelId="{9686753C-174F-4183-AF97-405163E141BB}" type="presParOf" srcId="{1A59B26C-66DB-4717-8E76-933C6F17F042}" destId="{A820E931-E368-436C-8877-45A9EA21CD48}" srcOrd="16" destOrd="0" presId="urn:microsoft.com/office/officeart/2005/8/layout/list1"/>
    <dgm:cxn modelId="{A8A144B0-6788-4CA7-9F5E-A756D983D54F}" type="presParOf" srcId="{A820E931-E368-436C-8877-45A9EA21CD48}" destId="{D41DC7CD-B5CC-4D1B-886D-E93E61F0BD38}" srcOrd="0" destOrd="0" presId="urn:microsoft.com/office/officeart/2005/8/layout/list1"/>
    <dgm:cxn modelId="{45E309F7-9304-46F7-A97B-14C54F99455D}" type="presParOf" srcId="{A820E931-E368-436C-8877-45A9EA21CD48}" destId="{7BA91C98-D9B5-41DF-8B55-4EC1F0946EFF}" srcOrd="1" destOrd="0" presId="urn:microsoft.com/office/officeart/2005/8/layout/list1"/>
    <dgm:cxn modelId="{54B4B0BC-AD2C-4BDB-B37A-F2F53BC50FE1}" type="presParOf" srcId="{1A59B26C-66DB-4717-8E76-933C6F17F042}" destId="{4DAFE7CA-1419-49A6-A3B9-8A604C6DBEA2}" srcOrd="17" destOrd="0" presId="urn:microsoft.com/office/officeart/2005/8/layout/list1"/>
    <dgm:cxn modelId="{CD4B0E08-AFA0-49F0-AF8D-B77E0E2F0547}" type="presParOf" srcId="{1A59B26C-66DB-4717-8E76-933C6F17F042}" destId="{9C06BAA3-8384-4AA9-ABB5-56B3C801C65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F7656-D77E-404A-B787-6ACC2292EDBC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DA1874-8C63-46D3-ADB1-6EDCE8D6729F}">
      <dgm:prSet phldrT="[Текст]"/>
      <dgm:spPr/>
      <dgm:t>
        <a:bodyPr/>
        <a:lstStyle/>
        <a:p>
          <a:r>
            <a:rPr lang="ru-RU" b="1" dirty="0" smtClean="0"/>
            <a:t>Разница во времени </a:t>
          </a:r>
          <a:endParaRPr lang="ru-RU" b="1" dirty="0"/>
        </a:p>
      </dgm:t>
    </dgm:pt>
    <dgm:pt modelId="{D1518C5A-5841-4745-9B85-3A6560549ED4}" type="parTrans" cxnId="{31349EB9-F1B3-4CD4-BB1C-2250128152AB}">
      <dgm:prSet/>
      <dgm:spPr/>
      <dgm:t>
        <a:bodyPr/>
        <a:lstStyle/>
        <a:p>
          <a:endParaRPr lang="ru-RU"/>
        </a:p>
      </dgm:t>
    </dgm:pt>
    <dgm:pt modelId="{5203D70A-D823-46DD-9F03-4BD60A88E0F8}" type="sibTrans" cxnId="{31349EB9-F1B3-4CD4-BB1C-2250128152AB}">
      <dgm:prSet/>
      <dgm:spPr/>
      <dgm:t>
        <a:bodyPr/>
        <a:lstStyle/>
        <a:p>
          <a:endParaRPr lang="ru-RU"/>
        </a:p>
      </dgm:t>
    </dgm:pt>
    <dgm:pt modelId="{5CDF2D1F-8BF1-4BDE-8A0A-8F5DE5923DE3}">
      <dgm:prSet phldrT="[Текст]"/>
      <dgm:spPr/>
      <dgm:t>
        <a:bodyPr/>
        <a:lstStyle/>
        <a:p>
          <a:r>
            <a:rPr lang="ru-RU" b="1" dirty="0" smtClean="0"/>
            <a:t>Много снега, очень холодно</a:t>
          </a:r>
          <a:endParaRPr lang="ru-RU" b="1" dirty="0"/>
        </a:p>
      </dgm:t>
    </dgm:pt>
    <dgm:pt modelId="{FC438A2F-71C9-479F-B29D-71F1637D5EFA}" type="parTrans" cxnId="{9D6CA509-B7B7-4C30-B19B-0F21FF3B8CA7}">
      <dgm:prSet/>
      <dgm:spPr/>
      <dgm:t>
        <a:bodyPr/>
        <a:lstStyle/>
        <a:p>
          <a:endParaRPr lang="ru-RU"/>
        </a:p>
      </dgm:t>
    </dgm:pt>
    <dgm:pt modelId="{A9A3E561-A24E-42A8-AD31-D81FBCE30601}" type="sibTrans" cxnId="{9D6CA509-B7B7-4C30-B19B-0F21FF3B8CA7}">
      <dgm:prSet/>
      <dgm:spPr/>
      <dgm:t>
        <a:bodyPr/>
        <a:lstStyle/>
        <a:p>
          <a:endParaRPr lang="ru-RU"/>
        </a:p>
      </dgm:t>
    </dgm:pt>
    <dgm:pt modelId="{8DFECB0D-156B-4E6E-A11A-7A0E86D4B840}">
      <dgm:prSet phldrT="[Текст]"/>
      <dgm:spPr/>
      <dgm:t>
        <a:bodyPr/>
        <a:lstStyle/>
        <a:p>
          <a:r>
            <a:rPr lang="ru-RU" b="1" dirty="0" err="1" smtClean="0"/>
            <a:t>Ветренно</a:t>
          </a:r>
          <a:endParaRPr lang="ru-RU" b="1" dirty="0"/>
        </a:p>
      </dgm:t>
    </dgm:pt>
    <dgm:pt modelId="{EEFAF416-C599-4F30-B40B-AC53670EA7AE}" type="parTrans" cxnId="{B3218750-AFAF-45C0-AE27-8D28CB4E23FD}">
      <dgm:prSet/>
      <dgm:spPr/>
      <dgm:t>
        <a:bodyPr/>
        <a:lstStyle/>
        <a:p>
          <a:endParaRPr lang="ru-RU"/>
        </a:p>
      </dgm:t>
    </dgm:pt>
    <dgm:pt modelId="{5D0B0B4C-C0FF-44EC-9151-2187CAA91BDE}" type="sibTrans" cxnId="{B3218750-AFAF-45C0-AE27-8D28CB4E23FD}">
      <dgm:prSet/>
      <dgm:spPr/>
      <dgm:t>
        <a:bodyPr/>
        <a:lstStyle/>
        <a:p>
          <a:endParaRPr lang="ru-RU"/>
        </a:p>
      </dgm:t>
    </dgm:pt>
    <dgm:pt modelId="{F482A5B1-40C7-40BB-A12B-FC1DBB9C0E1E}">
      <dgm:prSet phldrT="[Текст]"/>
      <dgm:spPr/>
      <dgm:t>
        <a:bodyPr/>
        <a:lstStyle/>
        <a:p>
          <a:r>
            <a:rPr lang="ru-RU" b="1" dirty="0" smtClean="0"/>
            <a:t>Влажность</a:t>
          </a:r>
          <a:endParaRPr lang="ru-RU" b="1" dirty="0"/>
        </a:p>
      </dgm:t>
    </dgm:pt>
    <dgm:pt modelId="{BD89F6DB-5400-4232-AC5C-325333C457AC}" type="parTrans" cxnId="{96DAAAFC-06DC-4097-B33D-65EA97B594BC}">
      <dgm:prSet/>
      <dgm:spPr/>
      <dgm:t>
        <a:bodyPr/>
        <a:lstStyle/>
        <a:p>
          <a:endParaRPr lang="ru-RU"/>
        </a:p>
      </dgm:t>
    </dgm:pt>
    <dgm:pt modelId="{05C3EFED-BD4E-4E10-B517-B362175D8FAA}" type="sibTrans" cxnId="{96DAAAFC-06DC-4097-B33D-65EA97B594BC}">
      <dgm:prSet/>
      <dgm:spPr/>
      <dgm:t>
        <a:bodyPr/>
        <a:lstStyle/>
        <a:p>
          <a:endParaRPr lang="ru-RU"/>
        </a:p>
      </dgm:t>
    </dgm:pt>
    <dgm:pt modelId="{AB49438C-50EE-488B-952C-3EF32CB6FF9D}">
      <dgm:prSet phldrT="[Текст]"/>
      <dgm:spPr/>
      <dgm:t>
        <a:bodyPr/>
        <a:lstStyle/>
        <a:p>
          <a:r>
            <a:rPr lang="ru-RU" b="1" dirty="0" smtClean="0"/>
            <a:t>Комары</a:t>
          </a:r>
          <a:endParaRPr lang="ru-RU" b="1" dirty="0"/>
        </a:p>
      </dgm:t>
    </dgm:pt>
    <dgm:pt modelId="{BF887C32-A1A9-4309-ACF5-F0B4429FAAC1}" type="parTrans" cxnId="{544103D1-9A2F-4AAB-AEFD-4B20809ED725}">
      <dgm:prSet/>
      <dgm:spPr/>
      <dgm:t>
        <a:bodyPr/>
        <a:lstStyle/>
        <a:p>
          <a:endParaRPr lang="ru-RU"/>
        </a:p>
      </dgm:t>
    </dgm:pt>
    <dgm:pt modelId="{DCB1523E-CB87-42FF-A835-56AA74068ADC}" type="sibTrans" cxnId="{544103D1-9A2F-4AAB-AEFD-4B20809ED725}">
      <dgm:prSet/>
      <dgm:spPr/>
      <dgm:t>
        <a:bodyPr/>
        <a:lstStyle/>
        <a:p>
          <a:endParaRPr lang="ru-RU"/>
        </a:p>
      </dgm:t>
    </dgm:pt>
    <dgm:pt modelId="{C50C72A0-A02D-4368-A215-C052EBEA3860}" type="pres">
      <dgm:prSet presAssocID="{849F7656-D77E-404A-B787-6ACC2292ED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C4EAD-E01E-4444-BBA0-FEF36B9779EA}" type="pres">
      <dgm:prSet presAssocID="{A2DA1874-8C63-46D3-ADB1-6EDCE8D6729F}" presName="parentLin" presStyleCnt="0"/>
      <dgm:spPr/>
    </dgm:pt>
    <dgm:pt modelId="{57FF73B5-67EB-4D9E-B071-43A598E08318}" type="pres">
      <dgm:prSet presAssocID="{A2DA1874-8C63-46D3-ADB1-6EDCE8D672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DD26E3F-CB11-44D4-9D02-885156ADE77D}" type="pres">
      <dgm:prSet presAssocID="{A2DA1874-8C63-46D3-ADB1-6EDCE8D6729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B60A9-3884-497A-93AF-5FB4EECF219B}" type="pres">
      <dgm:prSet presAssocID="{A2DA1874-8C63-46D3-ADB1-6EDCE8D6729F}" presName="negativeSpace" presStyleCnt="0"/>
      <dgm:spPr/>
    </dgm:pt>
    <dgm:pt modelId="{F4C52546-FD63-4B7C-A049-86FDE9F84BC8}" type="pres">
      <dgm:prSet presAssocID="{A2DA1874-8C63-46D3-ADB1-6EDCE8D6729F}" presName="childText" presStyleLbl="conFgAcc1" presStyleIdx="0" presStyleCnt="5">
        <dgm:presLayoutVars>
          <dgm:bulletEnabled val="1"/>
        </dgm:presLayoutVars>
      </dgm:prSet>
      <dgm:spPr/>
    </dgm:pt>
    <dgm:pt modelId="{FA3057B4-6470-4F8D-86E7-B4FCB71276A8}" type="pres">
      <dgm:prSet presAssocID="{5203D70A-D823-46DD-9F03-4BD60A88E0F8}" presName="spaceBetweenRectangles" presStyleCnt="0"/>
      <dgm:spPr/>
    </dgm:pt>
    <dgm:pt modelId="{559285CC-C925-4313-BEEB-0CF3130DEB8E}" type="pres">
      <dgm:prSet presAssocID="{5CDF2D1F-8BF1-4BDE-8A0A-8F5DE5923DE3}" presName="parentLin" presStyleCnt="0"/>
      <dgm:spPr/>
    </dgm:pt>
    <dgm:pt modelId="{43B4BEAA-D65D-45CD-B138-45683C6A2889}" type="pres">
      <dgm:prSet presAssocID="{5CDF2D1F-8BF1-4BDE-8A0A-8F5DE5923D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863DFDF-49F3-4E7E-B013-0F84703F2B7C}" type="pres">
      <dgm:prSet presAssocID="{5CDF2D1F-8BF1-4BDE-8A0A-8F5DE5923D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83DE-C248-41FE-A5D5-45107323B712}" type="pres">
      <dgm:prSet presAssocID="{5CDF2D1F-8BF1-4BDE-8A0A-8F5DE5923DE3}" presName="negativeSpace" presStyleCnt="0"/>
      <dgm:spPr/>
    </dgm:pt>
    <dgm:pt modelId="{C32BE13B-B63B-456E-A5A7-86B0A62B288F}" type="pres">
      <dgm:prSet presAssocID="{5CDF2D1F-8BF1-4BDE-8A0A-8F5DE5923DE3}" presName="childText" presStyleLbl="conFgAcc1" presStyleIdx="1" presStyleCnt="5">
        <dgm:presLayoutVars>
          <dgm:bulletEnabled val="1"/>
        </dgm:presLayoutVars>
      </dgm:prSet>
      <dgm:spPr/>
    </dgm:pt>
    <dgm:pt modelId="{6B733330-E53B-4D14-BDDE-EE92AFD985BD}" type="pres">
      <dgm:prSet presAssocID="{A9A3E561-A24E-42A8-AD31-D81FBCE30601}" presName="spaceBetweenRectangles" presStyleCnt="0"/>
      <dgm:spPr/>
    </dgm:pt>
    <dgm:pt modelId="{A43E7F43-A57B-48FD-AC85-DB8A4607ADC7}" type="pres">
      <dgm:prSet presAssocID="{8DFECB0D-156B-4E6E-A11A-7A0E86D4B840}" presName="parentLin" presStyleCnt="0"/>
      <dgm:spPr/>
    </dgm:pt>
    <dgm:pt modelId="{5CD538AC-88F1-4531-976B-273A40D77870}" type="pres">
      <dgm:prSet presAssocID="{8DFECB0D-156B-4E6E-A11A-7A0E86D4B84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04AA108-5C94-46B8-901D-6F45BEA5C4CC}" type="pres">
      <dgm:prSet presAssocID="{8DFECB0D-156B-4E6E-A11A-7A0E86D4B8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B4A3-705D-4E6B-BE79-D8D4BE017B8E}" type="pres">
      <dgm:prSet presAssocID="{8DFECB0D-156B-4E6E-A11A-7A0E86D4B840}" presName="negativeSpace" presStyleCnt="0"/>
      <dgm:spPr/>
    </dgm:pt>
    <dgm:pt modelId="{4F9CA7CA-AD6A-4431-B6B6-2DCAEF7966B3}" type="pres">
      <dgm:prSet presAssocID="{8DFECB0D-156B-4E6E-A11A-7A0E86D4B840}" presName="childText" presStyleLbl="conFgAcc1" presStyleIdx="2" presStyleCnt="5">
        <dgm:presLayoutVars>
          <dgm:bulletEnabled val="1"/>
        </dgm:presLayoutVars>
      </dgm:prSet>
      <dgm:spPr/>
    </dgm:pt>
    <dgm:pt modelId="{A4B404C5-E434-4549-9674-4F5B7D73F35F}" type="pres">
      <dgm:prSet presAssocID="{5D0B0B4C-C0FF-44EC-9151-2187CAA91BDE}" presName="spaceBetweenRectangles" presStyleCnt="0"/>
      <dgm:spPr/>
    </dgm:pt>
    <dgm:pt modelId="{49F57881-F845-4C5F-9C70-33FA9CB307C9}" type="pres">
      <dgm:prSet presAssocID="{F482A5B1-40C7-40BB-A12B-FC1DBB9C0E1E}" presName="parentLin" presStyleCnt="0"/>
      <dgm:spPr/>
    </dgm:pt>
    <dgm:pt modelId="{4FCC1CEA-0A8A-478C-9774-8C8B2D540192}" type="pres">
      <dgm:prSet presAssocID="{F482A5B1-40C7-40BB-A12B-FC1DBB9C0E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BAFF6E2-C779-431C-8AED-32DBF129D395}" type="pres">
      <dgm:prSet presAssocID="{F482A5B1-40C7-40BB-A12B-FC1DBB9C0E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8336-59D3-40A3-93C9-1A7609FA6BE7}" type="pres">
      <dgm:prSet presAssocID="{F482A5B1-40C7-40BB-A12B-FC1DBB9C0E1E}" presName="negativeSpace" presStyleCnt="0"/>
      <dgm:spPr/>
    </dgm:pt>
    <dgm:pt modelId="{E1393E91-B8EB-4492-B535-2D97BD76CE9C}" type="pres">
      <dgm:prSet presAssocID="{F482A5B1-40C7-40BB-A12B-FC1DBB9C0E1E}" presName="childText" presStyleLbl="conFgAcc1" presStyleIdx="3" presStyleCnt="5">
        <dgm:presLayoutVars>
          <dgm:bulletEnabled val="1"/>
        </dgm:presLayoutVars>
      </dgm:prSet>
      <dgm:spPr/>
    </dgm:pt>
    <dgm:pt modelId="{F9CB3A87-743C-4DD4-8324-E3FD6D693298}" type="pres">
      <dgm:prSet presAssocID="{05C3EFED-BD4E-4E10-B517-B362175D8FAA}" presName="spaceBetweenRectangles" presStyleCnt="0"/>
      <dgm:spPr/>
    </dgm:pt>
    <dgm:pt modelId="{EB5C3FFF-4A79-42C6-A1B4-78D003A8D141}" type="pres">
      <dgm:prSet presAssocID="{AB49438C-50EE-488B-952C-3EF32CB6FF9D}" presName="parentLin" presStyleCnt="0"/>
      <dgm:spPr/>
    </dgm:pt>
    <dgm:pt modelId="{E4C6B257-588D-4C7C-A6E5-9C4C08A3BB9F}" type="pres">
      <dgm:prSet presAssocID="{AB49438C-50EE-488B-952C-3EF32CB6FF9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F8BCB53-AB69-4491-A03B-2C112DE35295}" type="pres">
      <dgm:prSet presAssocID="{AB49438C-50EE-488B-952C-3EF32CB6FF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A44DF-6A8F-466B-B55A-2AC1C2062D3C}" type="pres">
      <dgm:prSet presAssocID="{AB49438C-50EE-488B-952C-3EF32CB6FF9D}" presName="negativeSpace" presStyleCnt="0"/>
      <dgm:spPr/>
    </dgm:pt>
    <dgm:pt modelId="{53A7CF75-CCE7-4C36-992D-7DDCA097FA9E}" type="pres">
      <dgm:prSet presAssocID="{AB49438C-50EE-488B-952C-3EF32CB6FF9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4C9BED-359F-4233-ABA6-B5096B2E710B}" type="presOf" srcId="{F482A5B1-40C7-40BB-A12B-FC1DBB9C0E1E}" destId="{DBAFF6E2-C779-431C-8AED-32DBF129D395}" srcOrd="1" destOrd="0" presId="urn:microsoft.com/office/officeart/2005/8/layout/list1"/>
    <dgm:cxn modelId="{00EDDF4A-9000-428E-B77B-F141AB3CCECD}" type="presOf" srcId="{5CDF2D1F-8BF1-4BDE-8A0A-8F5DE5923DE3}" destId="{7863DFDF-49F3-4E7E-B013-0F84703F2B7C}" srcOrd="1" destOrd="0" presId="urn:microsoft.com/office/officeart/2005/8/layout/list1"/>
    <dgm:cxn modelId="{544103D1-9A2F-4AAB-AEFD-4B20809ED725}" srcId="{849F7656-D77E-404A-B787-6ACC2292EDBC}" destId="{AB49438C-50EE-488B-952C-3EF32CB6FF9D}" srcOrd="4" destOrd="0" parTransId="{BF887C32-A1A9-4309-ACF5-F0B4429FAAC1}" sibTransId="{DCB1523E-CB87-42FF-A835-56AA74068ADC}"/>
    <dgm:cxn modelId="{3490B92B-218D-4604-9C25-A1E6D633FDA6}" type="presOf" srcId="{8DFECB0D-156B-4E6E-A11A-7A0E86D4B840}" destId="{104AA108-5C94-46B8-901D-6F45BEA5C4CC}" srcOrd="1" destOrd="0" presId="urn:microsoft.com/office/officeart/2005/8/layout/list1"/>
    <dgm:cxn modelId="{96DAAAFC-06DC-4097-B33D-65EA97B594BC}" srcId="{849F7656-D77E-404A-B787-6ACC2292EDBC}" destId="{F482A5B1-40C7-40BB-A12B-FC1DBB9C0E1E}" srcOrd="3" destOrd="0" parTransId="{BD89F6DB-5400-4232-AC5C-325333C457AC}" sibTransId="{05C3EFED-BD4E-4E10-B517-B362175D8FAA}"/>
    <dgm:cxn modelId="{378D7B8D-D857-488E-892A-6F4F0E37F9EC}" type="presOf" srcId="{849F7656-D77E-404A-B787-6ACC2292EDBC}" destId="{C50C72A0-A02D-4368-A215-C052EBEA3860}" srcOrd="0" destOrd="0" presId="urn:microsoft.com/office/officeart/2005/8/layout/list1"/>
    <dgm:cxn modelId="{B7A62877-D649-41CD-A3C6-C3FA381BC69B}" type="presOf" srcId="{AB49438C-50EE-488B-952C-3EF32CB6FF9D}" destId="{E4C6B257-588D-4C7C-A6E5-9C4C08A3BB9F}" srcOrd="0" destOrd="0" presId="urn:microsoft.com/office/officeart/2005/8/layout/list1"/>
    <dgm:cxn modelId="{B3218750-AFAF-45C0-AE27-8D28CB4E23FD}" srcId="{849F7656-D77E-404A-B787-6ACC2292EDBC}" destId="{8DFECB0D-156B-4E6E-A11A-7A0E86D4B840}" srcOrd="2" destOrd="0" parTransId="{EEFAF416-C599-4F30-B40B-AC53670EA7AE}" sibTransId="{5D0B0B4C-C0FF-44EC-9151-2187CAA91BDE}"/>
    <dgm:cxn modelId="{31349EB9-F1B3-4CD4-BB1C-2250128152AB}" srcId="{849F7656-D77E-404A-B787-6ACC2292EDBC}" destId="{A2DA1874-8C63-46D3-ADB1-6EDCE8D6729F}" srcOrd="0" destOrd="0" parTransId="{D1518C5A-5841-4745-9B85-3A6560549ED4}" sibTransId="{5203D70A-D823-46DD-9F03-4BD60A88E0F8}"/>
    <dgm:cxn modelId="{8C5781F3-432D-4B94-9842-ADF9F5AF90C3}" type="presOf" srcId="{8DFECB0D-156B-4E6E-A11A-7A0E86D4B840}" destId="{5CD538AC-88F1-4531-976B-273A40D77870}" srcOrd="0" destOrd="0" presId="urn:microsoft.com/office/officeart/2005/8/layout/list1"/>
    <dgm:cxn modelId="{BFA9DE99-3202-44AF-8F23-96D42A344DB2}" type="presOf" srcId="{A2DA1874-8C63-46D3-ADB1-6EDCE8D6729F}" destId="{57FF73B5-67EB-4D9E-B071-43A598E08318}" srcOrd="0" destOrd="0" presId="urn:microsoft.com/office/officeart/2005/8/layout/list1"/>
    <dgm:cxn modelId="{EF3765DC-5591-4985-A1B9-B8CD135D0061}" type="presOf" srcId="{AB49438C-50EE-488B-952C-3EF32CB6FF9D}" destId="{CF8BCB53-AB69-4491-A03B-2C112DE35295}" srcOrd="1" destOrd="0" presId="urn:microsoft.com/office/officeart/2005/8/layout/list1"/>
    <dgm:cxn modelId="{F0ADB1A1-1A1F-41C2-8D0B-12C959E446CA}" type="presOf" srcId="{5CDF2D1F-8BF1-4BDE-8A0A-8F5DE5923DE3}" destId="{43B4BEAA-D65D-45CD-B138-45683C6A2889}" srcOrd="0" destOrd="0" presId="urn:microsoft.com/office/officeart/2005/8/layout/list1"/>
    <dgm:cxn modelId="{6F7F298C-3130-4F21-83DD-CD635AFB8537}" type="presOf" srcId="{F482A5B1-40C7-40BB-A12B-FC1DBB9C0E1E}" destId="{4FCC1CEA-0A8A-478C-9774-8C8B2D540192}" srcOrd="0" destOrd="0" presId="urn:microsoft.com/office/officeart/2005/8/layout/list1"/>
    <dgm:cxn modelId="{9D6CA509-B7B7-4C30-B19B-0F21FF3B8CA7}" srcId="{849F7656-D77E-404A-B787-6ACC2292EDBC}" destId="{5CDF2D1F-8BF1-4BDE-8A0A-8F5DE5923DE3}" srcOrd="1" destOrd="0" parTransId="{FC438A2F-71C9-479F-B29D-71F1637D5EFA}" sibTransId="{A9A3E561-A24E-42A8-AD31-D81FBCE30601}"/>
    <dgm:cxn modelId="{A2825262-6722-44E8-B960-5B78228DA058}" type="presOf" srcId="{A2DA1874-8C63-46D3-ADB1-6EDCE8D6729F}" destId="{9DD26E3F-CB11-44D4-9D02-885156ADE77D}" srcOrd="1" destOrd="0" presId="urn:microsoft.com/office/officeart/2005/8/layout/list1"/>
    <dgm:cxn modelId="{2095BBC3-8B4C-46F6-923B-7716A42CD1E4}" type="presParOf" srcId="{C50C72A0-A02D-4368-A215-C052EBEA3860}" destId="{F5AC4EAD-E01E-4444-BBA0-FEF36B9779EA}" srcOrd="0" destOrd="0" presId="urn:microsoft.com/office/officeart/2005/8/layout/list1"/>
    <dgm:cxn modelId="{03C137C3-54C5-4C10-8AB5-DE448196CC24}" type="presParOf" srcId="{F5AC4EAD-E01E-4444-BBA0-FEF36B9779EA}" destId="{57FF73B5-67EB-4D9E-B071-43A598E08318}" srcOrd="0" destOrd="0" presId="urn:microsoft.com/office/officeart/2005/8/layout/list1"/>
    <dgm:cxn modelId="{611B3E1C-2183-4F60-8C56-2F84E0B64FD5}" type="presParOf" srcId="{F5AC4EAD-E01E-4444-BBA0-FEF36B9779EA}" destId="{9DD26E3F-CB11-44D4-9D02-885156ADE77D}" srcOrd="1" destOrd="0" presId="urn:microsoft.com/office/officeart/2005/8/layout/list1"/>
    <dgm:cxn modelId="{A858B72C-01E7-4F3F-9D93-5C05A8418ED6}" type="presParOf" srcId="{C50C72A0-A02D-4368-A215-C052EBEA3860}" destId="{8B4B60A9-3884-497A-93AF-5FB4EECF219B}" srcOrd="1" destOrd="0" presId="urn:microsoft.com/office/officeart/2005/8/layout/list1"/>
    <dgm:cxn modelId="{F39E71BB-B761-409B-8D64-A0266BCA7C81}" type="presParOf" srcId="{C50C72A0-A02D-4368-A215-C052EBEA3860}" destId="{F4C52546-FD63-4B7C-A049-86FDE9F84BC8}" srcOrd="2" destOrd="0" presId="urn:microsoft.com/office/officeart/2005/8/layout/list1"/>
    <dgm:cxn modelId="{8BEBE9E1-0B21-4B37-A665-353B6EBA38E1}" type="presParOf" srcId="{C50C72A0-A02D-4368-A215-C052EBEA3860}" destId="{FA3057B4-6470-4F8D-86E7-B4FCB71276A8}" srcOrd="3" destOrd="0" presId="urn:microsoft.com/office/officeart/2005/8/layout/list1"/>
    <dgm:cxn modelId="{6668A273-70BA-4730-9857-DB34BFBB698C}" type="presParOf" srcId="{C50C72A0-A02D-4368-A215-C052EBEA3860}" destId="{559285CC-C925-4313-BEEB-0CF3130DEB8E}" srcOrd="4" destOrd="0" presId="urn:microsoft.com/office/officeart/2005/8/layout/list1"/>
    <dgm:cxn modelId="{81830A04-596F-4EEF-AD8C-38EA194E832C}" type="presParOf" srcId="{559285CC-C925-4313-BEEB-0CF3130DEB8E}" destId="{43B4BEAA-D65D-45CD-B138-45683C6A2889}" srcOrd="0" destOrd="0" presId="urn:microsoft.com/office/officeart/2005/8/layout/list1"/>
    <dgm:cxn modelId="{1FE0F216-FCFF-4FA7-AB6C-AC418903109F}" type="presParOf" srcId="{559285CC-C925-4313-BEEB-0CF3130DEB8E}" destId="{7863DFDF-49F3-4E7E-B013-0F84703F2B7C}" srcOrd="1" destOrd="0" presId="urn:microsoft.com/office/officeart/2005/8/layout/list1"/>
    <dgm:cxn modelId="{EC1198EE-53DF-47E9-B138-96358F25C8C2}" type="presParOf" srcId="{C50C72A0-A02D-4368-A215-C052EBEA3860}" destId="{88EB83DE-C248-41FE-A5D5-45107323B712}" srcOrd="5" destOrd="0" presId="urn:microsoft.com/office/officeart/2005/8/layout/list1"/>
    <dgm:cxn modelId="{6192AE9B-A5A2-48FE-88EA-7A1C9538AA00}" type="presParOf" srcId="{C50C72A0-A02D-4368-A215-C052EBEA3860}" destId="{C32BE13B-B63B-456E-A5A7-86B0A62B288F}" srcOrd="6" destOrd="0" presId="urn:microsoft.com/office/officeart/2005/8/layout/list1"/>
    <dgm:cxn modelId="{73EE5183-94F0-4C3E-81E2-34B21BC143F1}" type="presParOf" srcId="{C50C72A0-A02D-4368-A215-C052EBEA3860}" destId="{6B733330-E53B-4D14-BDDE-EE92AFD985BD}" srcOrd="7" destOrd="0" presId="urn:microsoft.com/office/officeart/2005/8/layout/list1"/>
    <dgm:cxn modelId="{6876C76F-CDC9-43C7-B678-C988E667656F}" type="presParOf" srcId="{C50C72A0-A02D-4368-A215-C052EBEA3860}" destId="{A43E7F43-A57B-48FD-AC85-DB8A4607ADC7}" srcOrd="8" destOrd="0" presId="urn:microsoft.com/office/officeart/2005/8/layout/list1"/>
    <dgm:cxn modelId="{D9CA438C-F26A-4FAC-B512-8157A5043E63}" type="presParOf" srcId="{A43E7F43-A57B-48FD-AC85-DB8A4607ADC7}" destId="{5CD538AC-88F1-4531-976B-273A40D77870}" srcOrd="0" destOrd="0" presId="urn:microsoft.com/office/officeart/2005/8/layout/list1"/>
    <dgm:cxn modelId="{EE24ACB8-6F60-413E-B756-6C25FEB2AC9A}" type="presParOf" srcId="{A43E7F43-A57B-48FD-AC85-DB8A4607ADC7}" destId="{104AA108-5C94-46B8-901D-6F45BEA5C4CC}" srcOrd="1" destOrd="0" presId="urn:microsoft.com/office/officeart/2005/8/layout/list1"/>
    <dgm:cxn modelId="{1231FECF-EFF8-40E8-BB45-4D4501A037C1}" type="presParOf" srcId="{C50C72A0-A02D-4368-A215-C052EBEA3860}" destId="{83A4B4A3-705D-4E6B-BE79-D8D4BE017B8E}" srcOrd="9" destOrd="0" presId="urn:microsoft.com/office/officeart/2005/8/layout/list1"/>
    <dgm:cxn modelId="{57DC4310-652E-4C77-BBFA-AFDF617DDDA9}" type="presParOf" srcId="{C50C72A0-A02D-4368-A215-C052EBEA3860}" destId="{4F9CA7CA-AD6A-4431-B6B6-2DCAEF7966B3}" srcOrd="10" destOrd="0" presId="urn:microsoft.com/office/officeart/2005/8/layout/list1"/>
    <dgm:cxn modelId="{FE49D87F-67DD-4C39-A2B2-747D677D9D0D}" type="presParOf" srcId="{C50C72A0-A02D-4368-A215-C052EBEA3860}" destId="{A4B404C5-E434-4549-9674-4F5B7D73F35F}" srcOrd="11" destOrd="0" presId="urn:microsoft.com/office/officeart/2005/8/layout/list1"/>
    <dgm:cxn modelId="{862DB24E-95CD-41C8-884B-3823D302E519}" type="presParOf" srcId="{C50C72A0-A02D-4368-A215-C052EBEA3860}" destId="{49F57881-F845-4C5F-9C70-33FA9CB307C9}" srcOrd="12" destOrd="0" presId="urn:microsoft.com/office/officeart/2005/8/layout/list1"/>
    <dgm:cxn modelId="{B254A0D9-53B9-4E59-A084-FD03B7A30021}" type="presParOf" srcId="{49F57881-F845-4C5F-9C70-33FA9CB307C9}" destId="{4FCC1CEA-0A8A-478C-9774-8C8B2D540192}" srcOrd="0" destOrd="0" presId="urn:microsoft.com/office/officeart/2005/8/layout/list1"/>
    <dgm:cxn modelId="{ABBA902E-F633-4608-8693-23D3BEC10565}" type="presParOf" srcId="{49F57881-F845-4C5F-9C70-33FA9CB307C9}" destId="{DBAFF6E2-C779-431C-8AED-32DBF129D395}" srcOrd="1" destOrd="0" presId="urn:microsoft.com/office/officeart/2005/8/layout/list1"/>
    <dgm:cxn modelId="{88943436-5971-4E00-B9CE-DAD58CC6B0EF}" type="presParOf" srcId="{C50C72A0-A02D-4368-A215-C052EBEA3860}" destId="{31CB8336-59D3-40A3-93C9-1A7609FA6BE7}" srcOrd="13" destOrd="0" presId="urn:microsoft.com/office/officeart/2005/8/layout/list1"/>
    <dgm:cxn modelId="{1A85B04D-78CE-421A-95A5-6E805D93C66A}" type="presParOf" srcId="{C50C72A0-A02D-4368-A215-C052EBEA3860}" destId="{E1393E91-B8EB-4492-B535-2D97BD76CE9C}" srcOrd="14" destOrd="0" presId="urn:microsoft.com/office/officeart/2005/8/layout/list1"/>
    <dgm:cxn modelId="{438EF9C8-7E1D-4258-899B-1F1F70E10BB7}" type="presParOf" srcId="{C50C72A0-A02D-4368-A215-C052EBEA3860}" destId="{F9CB3A87-743C-4DD4-8324-E3FD6D693298}" srcOrd="15" destOrd="0" presId="urn:microsoft.com/office/officeart/2005/8/layout/list1"/>
    <dgm:cxn modelId="{B5BD3C43-5680-4B7D-899A-AB50249CFAEF}" type="presParOf" srcId="{C50C72A0-A02D-4368-A215-C052EBEA3860}" destId="{EB5C3FFF-4A79-42C6-A1B4-78D003A8D141}" srcOrd="16" destOrd="0" presId="urn:microsoft.com/office/officeart/2005/8/layout/list1"/>
    <dgm:cxn modelId="{59F6A8D2-59FE-47D2-A38B-0B490ACCB5C4}" type="presParOf" srcId="{EB5C3FFF-4A79-42C6-A1B4-78D003A8D141}" destId="{E4C6B257-588D-4C7C-A6E5-9C4C08A3BB9F}" srcOrd="0" destOrd="0" presId="urn:microsoft.com/office/officeart/2005/8/layout/list1"/>
    <dgm:cxn modelId="{1E2606BF-F498-4AB4-970F-14F5EB8505E4}" type="presParOf" srcId="{EB5C3FFF-4A79-42C6-A1B4-78D003A8D141}" destId="{CF8BCB53-AB69-4491-A03B-2C112DE35295}" srcOrd="1" destOrd="0" presId="urn:microsoft.com/office/officeart/2005/8/layout/list1"/>
    <dgm:cxn modelId="{CF6EDC50-31DC-4C45-8A03-7885126AA987}" type="presParOf" srcId="{C50C72A0-A02D-4368-A215-C052EBEA3860}" destId="{28BA44DF-6A8F-466B-B55A-2AC1C2062D3C}" srcOrd="17" destOrd="0" presId="urn:microsoft.com/office/officeart/2005/8/layout/list1"/>
    <dgm:cxn modelId="{822B3B62-9355-42AE-847B-80984A56A6F3}" type="presParOf" srcId="{C50C72A0-A02D-4368-A215-C052EBEA3860}" destId="{53A7CF75-CCE7-4C36-992D-7DDCA097FA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F7656-D77E-404A-B787-6ACC2292EDBC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DA1874-8C63-46D3-ADB1-6EDCE8D6729F}">
      <dgm:prSet phldrT="[Текст]"/>
      <dgm:spPr/>
      <dgm:t>
        <a:bodyPr/>
        <a:lstStyle/>
        <a:p>
          <a:r>
            <a:rPr lang="ru-RU" b="1" dirty="0" smtClean="0"/>
            <a:t>Привычка</a:t>
          </a:r>
          <a:endParaRPr lang="ru-RU" b="1" dirty="0"/>
        </a:p>
      </dgm:t>
    </dgm:pt>
    <dgm:pt modelId="{D1518C5A-5841-4745-9B85-3A6560549ED4}" type="parTrans" cxnId="{31349EB9-F1B3-4CD4-BB1C-2250128152AB}">
      <dgm:prSet/>
      <dgm:spPr/>
      <dgm:t>
        <a:bodyPr/>
        <a:lstStyle/>
        <a:p>
          <a:endParaRPr lang="ru-RU"/>
        </a:p>
      </dgm:t>
    </dgm:pt>
    <dgm:pt modelId="{5203D70A-D823-46DD-9F03-4BD60A88E0F8}" type="sibTrans" cxnId="{31349EB9-F1B3-4CD4-BB1C-2250128152AB}">
      <dgm:prSet/>
      <dgm:spPr/>
      <dgm:t>
        <a:bodyPr/>
        <a:lstStyle/>
        <a:p>
          <a:endParaRPr lang="ru-RU"/>
        </a:p>
      </dgm:t>
    </dgm:pt>
    <dgm:pt modelId="{5CDF2D1F-8BF1-4BDE-8A0A-8F5DE5923DE3}">
      <dgm:prSet phldrT="[Текст]"/>
      <dgm:spPr/>
      <dgm:t>
        <a:bodyPr/>
        <a:lstStyle/>
        <a:p>
          <a:r>
            <a:rPr lang="ru-RU" b="1" dirty="0" smtClean="0"/>
            <a:t>Одежда</a:t>
          </a:r>
          <a:endParaRPr lang="ru-RU" b="1" dirty="0"/>
        </a:p>
      </dgm:t>
    </dgm:pt>
    <dgm:pt modelId="{FC438A2F-71C9-479F-B29D-71F1637D5EFA}" type="parTrans" cxnId="{9D6CA509-B7B7-4C30-B19B-0F21FF3B8CA7}">
      <dgm:prSet/>
      <dgm:spPr/>
      <dgm:t>
        <a:bodyPr/>
        <a:lstStyle/>
        <a:p>
          <a:endParaRPr lang="ru-RU"/>
        </a:p>
      </dgm:t>
    </dgm:pt>
    <dgm:pt modelId="{A9A3E561-A24E-42A8-AD31-D81FBCE30601}" type="sibTrans" cxnId="{9D6CA509-B7B7-4C30-B19B-0F21FF3B8CA7}">
      <dgm:prSet/>
      <dgm:spPr/>
      <dgm:t>
        <a:bodyPr/>
        <a:lstStyle/>
        <a:p>
          <a:endParaRPr lang="ru-RU"/>
        </a:p>
      </dgm:t>
    </dgm:pt>
    <dgm:pt modelId="{8DFECB0D-156B-4E6E-A11A-7A0E86D4B840}">
      <dgm:prSet phldrT="[Текст]"/>
      <dgm:spPr/>
      <dgm:t>
        <a:bodyPr/>
        <a:lstStyle/>
        <a:p>
          <a:r>
            <a:rPr lang="ru-RU" b="1" dirty="0" smtClean="0"/>
            <a:t>Не заметил как привык</a:t>
          </a:r>
          <a:endParaRPr lang="ru-RU" b="1" dirty="0"/>
        </a:p>
      </dgm:t>
    </dgm:pt>
    <dgm:pt modelId="{EEFAF416-C599-4F30-B40B-AC53670EA7AE}" type="parTrans" cxnId="{B3218750-AFAF-45C0-AE27-8D28CB4E23FD}">
      <dgm:prSet/>
      <dgm:spPr/>
      <dgm:t>
        <a:bodyPr/>
        <a:lstStyle/>
        <a:p>
          <a:endParaRPr lang="ru-RU"/>
        </a:p>
      </dgm:t>
    </dgm:pt>
    <dgm:pt modelId="{5D0B0B4C-C0FF-44EC-9151-2187CAA91BDE}" type="sibTrans" cxnId="{B3218750-AFAF-45C0-AE27-8D28CB4E23FD}">
      <dgm:prSet/>
      <dgm:spPr/>
      <dgm:t>
        <a:bodyPr/>
        <a:lstStyle/>
        <a:p>
          <a:endParaRPr lang="ru-RU"/>
        </a:p>
      </dgm:t>
    </dgm:pt>
    <dgm:pt modelId="{F482A5B1-40C7-40BB-A12B-FC1DBB9C0E1E}">
      <dgm:prSet phldrT="[Текст]"/>
      <dgm:spPr/>
      <dgm:t>
        <a:bodyPr/>
        <a:lstStyle/>
        <a:p>
          <a:r>
            <a:rPr lang="ru-RU" b="1" dirty="0" smtClean="0"/>
            <a:t>Ничего не помогло</a:t>
          </a:r>
          <a:endParaRPr lang="ru-RU" b="1" dirty="0"/>
        </a:p>
      </dgm:t>
    </dgm:pt>
    <dgm:pt modelId="{BD89F6DB-5400-4232-AC5C-325333C457AC}" type="parTrans" cxnId="{96DAAAFC-06DC-4097-B33D-65EA97B594BC}">
      <dgm:prSet/>
      <dgm:spPr/>
      <dgm:t>
        <a:bodyPr/>
        <a:lstStyle/>
        <a:p>
          <a:endParaRPr lang="ru-RU"/>
        </a:p>
      </dgm:t>
    </dgm:pt>
    <dgm:pt modelId="{05C3EFED-BD4E-4E10-B517-B362175D8FAA}" type="sibTrans" cxnId="{96DAAAFC-06DC-4097-B33D-65EA97B594BC}">
      <dgm:prSet/>
      <dgm:spPr/>
      <dgm:t>
        <a:bodyPr/>
        <a:lstStyle/>
        <a:p>
          <a:endParaRPr lang="ru-RU"/>
        </a:p>
      </dgm:t>
    </dgm:pt>
    <dgm:pt modelId="{C50C72A0-A02D-4368-A215-C052EBEA3860}" type="pres">
      <dgm:prSet presAssocID="{849F7656-D77E-404A-B787-6ACC2292ED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C4EAD-E01E-4444-BBA0-FEF36B9779EA}" type="pres">
      <dgm:prSet presAssocID="{A2DA1874-8C63-46D3-ADB1-6EDCE8D6729F}" presName="parentLin" presStyleCnt="0"/>
      <dgm:spPr/>
    </dgm:pt>
    <dgm:pt modelId="{57FF73B5-67EB-4D9E-B071-43A598E08318}" type="pres">
      <dgm:prSet presAssocID="{A2DA1874-8C63-46D3-ADB1-6EDCE8D6729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DD26E3F-CB11-44D4-9D02-885156ADE77D}" type="pres">
      <dgm:prSet presAssocID="{A2DA1874-8C63-46D3-ADB1-6EDCE8D672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B60A9-3884-497A-93AF-5FB4EECF219B}" type="pres">
      <dgm:prSet presAssocID="{A2DA1874-8C63-46D3-ADB1-6EDCE8D6729F}" presName="negativeSpace" presStyleCnt="0"/>
      <dgm:spPr/>
    </dgm:pt>
    <dgm:pt modelId="{F4C52546-FD63-4B7C-A049-86FDE9F84BC8}" type="pres">
      <dgm:prSet presAssocID="{A2DA1874-8C63-46D3-ADB1-6EDCE8D6729F}" presName="childText" presStyleLbl="conFgAcc1" presStyleIdx="0" presStyleCnt="4">
        <dgm:presLayoutVars>
          <dgm:bulletEnabled val="1"/>
        </dgm:presLayoutVars>
      </dgm:prSet>
      <dgm:spPr/>
    </dgm:pt>
    <dgm:pt modelId="{FA3057B4-6470-4F8D-86E7-B4FCB71276A8}" type="pres">
      <dgm:prSet presAssocID="{5203D70A-D823-46DD-9F03-4BD60A88E0F8}" presName="spaceBetweenRectangles" presStyleCnt="0"/>
      <dgm:spPr/>
    </dgm:pt>
    <dgm:pt modelId="{559285CC-C925-4313-BEEB-0CF3130DEB8E}" type="pres">
      <dgm:prSet presAssocID="{5CDF2D1F-8BF1-4BDE-8A0A-8F5DE5923DE3}" presName="parentLin" presStyleCnt="0"/>
      <dgm:spPr/>
    </dgm:pt>
    <dgm:pt modelId="{43B4BEAA-D65D-45CD-B138-45683C6A2889}" type="pres">
      <dgm:prSet presAssocID="{5CDF2D1F-8BF1-4BDE-8A0A-8F5DE5923D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63DFDF-49F3-4E7E-B013-0F84703F2B7C}" type="pres">
      <dgm:prSet presAssocID="{5CDF2D1F-8BF1-4BDE-8A0A-8F5DE5923D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83DE-C248-41FE-A5D5-45107323B712}" type="pres">
      <dgm:prSet presAssocID="{5CDF2D1F-8BF1-4BDE-8A0A-8F5DE5923DE3}" presName="negativeSpace" presStyleCnt="0"/>
      <dgm:spPr/>
    </dgm:pt>
    <dgm:pt modelId="{C32BE13B-B63B-456E-A5A7-86B0A62B288F}" type="pres">
      <dgm:prSet presAssocID="{5CDF2D1F-8BF1-4BDE-8A0A-8F5DE5923DE3}" presName="childText" presStyleLbl="conFgAcc1" presStyleIdx="1" presStyleCnt="4">
        <dgm:presLayoutVars>
          <dgm:bulletEnabled val="1"/>
        </dgm:presLayoutVars>
      </dgm:prSet>
      <dgm:spPr/>
    </dgm:pt>
    <dgm:pt modelId="{6B733330-E53B-4D14-BDDE-EE92AFD985BD}" type="pres">
      <dgm:prSet presAssocID="{A9A3E561-A24E-42A8-AD31-D81FBCE30601}" presName="spaceBetweenRectangles" presStyleCnt="0"/>
      <dgm:spPr/>
    </dgm:pt>
    <dgm:pt modelId="{A43E7F43-A57B-48FD-AC85-DB8A4607ADC7}" type="pres">
      <dgm:prSet presAssocID="{8DFECB0D-156B-4E6E-A11A-7A0E86D4B840}" presName="parentLin" presStyleCnt="0"/>
      <dgm:spPr/>
    </dgm:pt>
    <dgm:pt modelId="{5CD538AC-88F1-4531-976B-273A40D77870}" type="pres">
      <dgm:prSet presAssocID="{8DFECB0D-156B-4E6E-A11A-7A0E86D4B84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04AA108-5C94-46B8-901D-6F45BEA5C4CC}" type="pres">
      <dgm:prSet presAssocID="{8DFECB0D-156B-4E6E-A11A-7A0E86D4B8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B4A3-705D-4E6B-BE79-D8D4BE017B8E}" type="pres">
      <dgm:prSet presAssocID="{8DFECB0D-156B-4E6E-A11A-7A0E86D4B840}" presName="negativeSpace" presStyleCnt="0"/>
      <dgm:spPr/>
    </dgm:pt>
    <dgm:pt modelId="{4F9CA7CA-AD6A-4431-B6B6-2DCAEF7966B3}" type="pres">
      <dgm:prSet presAssocID="{8DFECB0D-156B-4E6E-A11A-7A0E86D4B840}" presName="childText" presStyleLbl="conFgAcc1" presStyleIdx="2" presStyleCnt="4">
        <dgm:presLayoutVars>
          <dgm:bulletEnabled val="1"/>
        </dgm:presLayoutVars>
      </dgm:prSet>
      <dgm:spPr/>
    </dgm:pt>
    <dgm:pt modelId="{A4B404C5-E434-4549-9674-4F5B7D73F35F}" type="pres">
      <dgm:prSet presAssocID="{5D0B0B4C-C0FF-44EC-9151-2187CAA91BDE}" presName="spaceBetweenRectangles" presStyleCnt="0"/>
      <dgm:spPr/>
    </dgm:pt>
    <dgm:pt modelId="{49F57881-F845-4C5F-9C70-33FA9CB307C9}" type="pres">
      <dgm:prSet presAssocID="{F482A5B1-40C7-40BB-A12B-FC1DBB9C0E1E}" presName="parentLin" presStyleCnt="0"/>
      <dgm:spPr/>
    </dgm:pt>
    <dgm:pt modelId="{4FCC1CEA-0A8A-478C-9774-8C8B2D540192}" type="pres">
      <dgm:prSet presAssocID="{F482A5B1-40C7-40BB-A12B-FC1DBB9C0E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AFF6E2-C779-431C-8AED-32DBF129D395}" type="pres">
      <dgm:prSet presAssocID="{F482A5B1-40C7-40BB-A12B-FC1DBB9C0E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8336-59D3-40A3-93C9-1A7609FA6BE7}" type="pres">
      <dgm:prSet presAssocID="{F482A5B1-40C7-40BB-A12B-FC1DBB9C0E1E}" presName="negativeSpace" presStyleCnt="0"/>
      <dgm:spPr/>
    </dgm:pt>
    <dgm:pt modelId="{E1393E91-B8EB-4492-B535-2D97BD76CE9C}" type="pres">
      <dgm:prSet presAssocID="{F482A5B1-40C7-40BB-A12B-FC1DBB9C0E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90B92B-218D-4604-9C25-A1E6D633FDA6}" type="presOf" srcId="{8DFECB0D-156B-4E6E-A11A-7A0E86D4B840}" destId="{104AA108-5C94-46B8-901D-6F45BEA5C4CC}" srcOrd="1" destOrd="0" presId="urn:microsoft.com/office/officeart/2005/8/layout/list1"/>
    <dgm:cxn modelId="{96DAAAFC-06DC-4097-B33D-65EA97B594BC}" srcId="{849F7656-D77E-404A-B787-6ACC2292EDBC}" destId="{F482A5B1-40C7-40BB-A12B-FC1DBB9C0E1E}" srcOrd="3" destOrd="0" parTransId="{BD89F6DB-5400-4232-AC5C-325333C457AC}" sibTransId="{05C3EFED-BD4E-4E10-B517-B362175D8FAA}"/>
    <dgm:cxn modelId="{B3218750-AFAF-45C0-AE27-8D28CB4E23FD}" srcId="{849F7656-D77E-404A-B787-6ACC2292EDBC}" destId="{8DFECB0D-156B-4E6E-A11A-7A0E86D4B840}" srcOrd="2" destOrd="0" parTransId="{EEFAF416-C599-4F30-B40B-AC53670EA7AE}" sibTransId="{5D0B0B4C-C0FF-44EC-9151-2187CAA91BDE}"/>
    <dgm:cxn modelId="{9D6CA509-B7B7-4C30-B19B-0F21FF3B8CA7}" srcId="{849F7656-D77E-404A-B787-6ACC2292EDBC}" destId="{5CDF2D1F-8BF1-4BDE-8A0A-8F5DE5923DE3}" srcOrd="1" destOrd="0" parTransId="{FC438A2F-71C9-479F-B29D-71F1637D5EFA}" sibTransId="{A9A3E561-A24E-42A8-AD31-D81FBCE30601}"/>
    <dgm:cxn modelId="{00EDDF4A-9000-428E-B77B-F141AB3CCECD}" type="presOf" srcId="{5CDF2D1F-8BF1-4BDE-8A0A-8F5DE5923DE3}" destId="{7863DFDF-49F3-4E7E-B013-0F84703F2B7C}" srcOrd="1" destOrd="0" presId="urn:microsoft.com/office/officeart/2005/8/layout/list1"/>
    <dgm:cxn modelId="{A2825262-6722-44E8-B960-5B78228DA058}" type="presOf" srcId="{A2DA1874-8C63-46D3-ADB1-6EDCE8D6729F}" destId="{9DD26E3F-CB11-44D4-9D02-885156ADE77D}" srcOrd="1" destOrd="0" presId="urn:microsoft.com/office/officeart/2005/8/layout/list1"/>
    <dgm:cxn modelId="{BFA9DE99-3202-44AF-8F23-96D42A344DB2}" type="presOf" srcId="{A2DA1874-8C63-46D3-ADB1-6EDCE8D6729F}" destId="{57FF73B5-67EB-4D9E-B071-43A598E08318}" srcOrd="0" destOrd="0" presId="urn:microsoft.com/office/officeart/2005/8/layout/list1"/>
    <dgm:cxn modelId="{378D7B8D-D857-488E-892A-6F4F0E37F9EC}" type="presOf" srcId="{849F7656-D77E-404A-B787-6ACC2292EDBC}" destId="{C50C72A0-A02D-4368-A215-C052EBEA3860}" srcOrd="0" destOrd="0" presId="urn:microsoft.com/office/officeart/2005/8/layout/list1"/>
    <dgm:cxn modelId="{6F7F298C-3130-4F21-83DD-CD635AFB8537}" type="presOf" srcId="{F482A5B1-40C7-40BB-A12B-FC1DBB9C0E1E}" destId="{4FCC1CEA-0A8A-478C-9774-8C8B2D540192}" srcOrd="0" destOrd="0" presId="urn:microsoft.com/office/officeart/2005/8/layout/list1"/>
    <dgm:cxn modelId="{31349EB9-F1B3-4CD4-BB1C-2250128152AB}" srcId="{849F7656-D77E-404A-B787-6ACC2292EDBC}" destId="{A2DA1874-8C63-46D3-ADB1-6EDCE8D6729F}" srcOrd="0" destOrd="0" parTransId="{D1518C5A-5841-4745-9B85-3A6560549ED4}" sibTransId="{5203D70A-D823-46DD-9F03-4BD60A88E0F8}"/>
    <dgm:cxn modelId="{8C5781F3-432D-4B94-9842-ADF9F5AF90C3}" type="presOf" srcId="{8DFECB0D-156B-4E6E-A11A-7A0E86D4B840}" destId="{5CD538AC-88F1-4531-976B-273A40D77870}" srcOrd="0" destOrd="0" presId="urn:microsoft.com/office/officeart/2005/8/layout/list1"/>
    <dgm:cxn modelId="{F0ADB1A1-1A1F-41C2-8D0B-12C959E446CA}" type="presOf" srcId="{5CDF2D1F-8BF1-4BDE-8A0A-8F5DE5923DE3}" destId="{43B4BEAA-D65D-45CD-B138-45683C6A2889}" srcOrd="0" destOrd="0" presId="urn:microsoft.com/office/officeart/2005/8/layout/list1"/>
    <dgm:cxn modelId="{0D4C9BED-359F-4233-ABA6-B5096B2E710B}" type="presOf" srcId="{F482A5B1-40C7-40BB-A12B-FC1DBB9C0E1E}" destId="{DBAFF6E2-C779-431C-8AED-32DBF129D395}" srcOrd="1" destOrd="0" presId="urn:microsoft.com/office/officeart/2005/8/layout/list1"/>
    <dgm:cxn modelId="{2095BBC3-8B4C-46F6-923B-7716A42CD1E4}" type="presParOf" srcId="{C50C72A0-A02D-4368-A215-C052EBEA3860}" destId="{F5AC4EAD-E01E-4444-BBA0-FEF36B9779EA}" srcOrd="0" destOrd="0" presId="urn:microsoft.com/office/officeart/2005/8/layout/list1"/>
    <dgm:cxn modelId="{03C137C3-54C5-4C10-8AB5-DE448196CC24}" type="presParOf" srcId="{F5AC4EAD-E01E-4444-BBA0-FEF36B9779EA}" destId="{57FF73B5-67EB-4D9E-B071-43A598E08318}" srcOrd="0" destOrd="0" presId="urn:microsoft.com/office/officeart/2005/8/layout/list1"/>
    <dgm:cxn modelId="{611B3E1C-2183-4F60-8C56-2F84E0B64FD5}" type="presParOf" srcId="{F5AC4EAD-E01E-4444-BBA0-FEF36B9779EA}" destId="{9DD26E3F-CB11-44D4-9D02-885156ADE77D}" srcOrd="1" destOrd="0" presId="urn:microsoft.com/office/officeart/2005/8/layout/list1"/>
    <dgm:cxn modelId="{A858B72C-01E7-4F3F-9D93-5C05A8418ED6}" type="presParOf" srcId="{C50C72A0-A02D-4368-A215-C052EBEA3860}" destId="{8B4B60A9-3884-497A-93AF-5FB4EECF219B}" srcOrd="1" destOrd="0" presId="urn:microsoft.com/office/officeart/2005/8/layout/list1"/>
    <dgm:cxn modelId="{F39E71BB-B761-409B-8D64-A0266BCA7C81}" type="presParOf" srcId="{C50C72A0-A02D-4368-A215-C052EBEA3860}" destId="{F4C52546-FD63-4B7C-A049-86FDE9F84BC8}" srcOrd="2" destOrd="0" presId="urn:microsoft.com/office/officeart/2005/8/layout/list1"/>
    <dgm:cxn modelId="{8BEBE9E1-0B21-4B37-A665-353B6EBA38E1}" type="presParOf" srcId="{C50C72A0-A02D-4368-A215-C052EBEA3860}" destId="{FA3057B4-6470-4F8D-86E7-B4FCB71276A8}" srcOrd="3" destOrd="0" presId="urn:microsoft.com/office/officeart/2005/8/layout/list1"/>
    <dgm:cxn modelId="{6668A273-70BA-4730-9857-DB34BFBB698C}" type="presParOf" srcId="{C50C72A0-A02D-4368-A215-C052EBEA3860}" destId="{559285CC-C925-4313-BEEB-0CF3130DEB8E}" srcOrd="4" destOrd="0" presId="urn:microsoft.com/office/officeart/2005/8/layout/list1"/>
    <dgm:cxn modelId="{81830A04-596F-4EEF-AD8C-38EA194E832C}" type="presParOf" srcId="{559285CC-C925-4313-BEEB-0CF3130DEB8E}" destId="{43B4BEAA-D65D-45CD-B138-45683C6A2889}" srcOrd="0" destOrd="0" presId="urn:microsoft.com/office/officeart/2005/8/layout/list1"/>
    <dgm:cxn modelId="{1FE0F216-FCFF-4FA7-AB6C-AC418903109F}" type="presParOf" srcId="{559285CC-C925-4313-BEEB-0CF3130DEB8E}" destId="{7863DFDF-49F3-4E7E-B013-0F84703F2B7C}" srcOrd="1" destOrd="0" presId="urn:microsoft.com/office/officeart/2005/8/layout/list1"/>
    <dgm:cxn modelId="{EC1198EE-53DF-47E9-B138-96358F25C8C2}" type="presParOf" srcId="{C50C72A0-A02D-4368-A215-C052EBEA3860}" destId="{88EB83DE-C248-41FE-A5D5-45107323B712}" srcOrd="5" destOrd="0" presId="urn:microsoft.com/office/officeart/2005/8/layout/list1"/>
    <dgm:cxn modelId="{6192AE9B-A5A2-48FE-88EA-7A1C9538AA00}" type="presParOf" srcId="{C50C72A0-A02D-4368-A215-C052EBEA3860}" destId="{C32BE13B-B63B-456E-A5A7-86B0A62B288F}" srcOrd="6" destOrd="0" presId="urn:microsoft.com/office/officeart/2005/8/layout/list1"/>
    <dgm:cxn modelId="{73EE5183-94F0-4C3E-81E2-34B21BC143F1}" type="presParOf" srcId="{C50C72A0-A02D-4368-A215-C052EBEA3860}" destId="{6B733330-E53B-4D14-BDDE-EE92AFD985BD}" srcOrd="7" destOrd="0" presId="urn:microsoft.com/office/officeart/2005/8/layout/list1"/>
    <dgm:cxn modelId="{6876C76F-CDC9-43C7-B678-C988E667656F}" type="presParOf" srcId="{C50C72A0-A02D-4368-A215-C052EBEA3860}" destId="{A43E7F43-A57B-48FD-AC85-DB8A4607ADC7}" srcOrd="8" destOrd="0" presId="urn:microsoft.com/office/officeart/2005/8/layout/list1"/>
    <dgm:cxn modelId="{D9CA438C-F26A-4FAC-B512-8157A5043E63}" type="presParOf" srcId="{A43E7F43-A57B-48FD-AC85-DB8A4607ADC7}" destId="{5CD538AC-88F1-4531-976B-273A40D77870}" srcOrd="0" destOrd="0" presId="urn:microsoft.com/office/officeart/2005/8/layout/list1"/>
    <dgm:cxn modelId="{EE24ACB8-6F60-413E-B756-6C25FEB2AC9A}" type="presParOf" srcId="{A43E7F43-A57B-48FD-AC85-DB8A4607ADC7}" destId="{104AA108-5C94-46B8-901D-6F45BEA5C4CC}" srcOrd="1" destOrd="0" presId="urn:microsoft.com/office/officeart/2005/8/layout/list1"/>
    <dgm:cxn modelId="{1231FECF-EFF8-40E8-BB45-4D4501A037C1}" type="presParOf" srcId="{C50C72A0-A02D-4368-A215-C052EBEA3860}" destId="{83A4B4A3-705D-4E6B-BE79-D8D4BE017B8E}" srcOrd="9" destOrd="0" presId="urn:microsoft.com/office/officeart/2005/8/layout/list1"/>
    <dgm:cxn modelId="{57DC4310-652E-4C77-BBFA-AFDF617DDDA9}" type="presParOf" srcId="{C50C72A0-A02D-4368-A215-C052EBEA3860}" destId="{4F9CA7CA-AD6A-4431-B6B6-2DCAEF7966B3}" srcOrd="10" destOrd="0" presId="urn:microsoft.com/office/officeart/2005/8/layout/list1"/>
    <dgm:cxn modelId="{FE49D87F-67DD-4C39-A2B2-747D677D9D0D}" type="presParOf" srcId="{C50C72A0-A02D-4368-A215-C052EBEA3860}" destId="{A4B404C5-E434-4549-9674-4F5B7D73F35F}" srcOrd="11" destOrd="0" presId="urn:microsoft.com/office/officeart/2005/8/layout/list1"/>
    <dgm:cxn modelId="{862DB24E-95CD-41C8-884B-3823D302E519}" type="presParOf" srcId="{C50C72A0-A02D-4368-A215-C052EBEA3860}" destId="{49F57881-F845-4C5F-9C70-33FA9CB307C9}" srcOrd="12" destOrd="0" presId="urn:microsoft.com/office/officeart/2005/8/layout/list1"/>
    <dgm:cxn modelId="{B254A0D9-53B9-4E59-A084-FD03B7A30021}" type="presParOf" srcId="{49F57881-F845-4C5F-9C70-33FA9CB307C9}" destId="{4FCC1CEA-0A8A-478C-9774-8C8B2D540192}" srcOrd="0" destOrd="0" presId="urn:microsoft.com/office/officeart/2005/8/layout/list1"/>
    <dgm:cxn modelId="{ABBA902E-F633-4608-8693-23D3BEC10565}" type="presParOf" srcId="{49F57881-F845-4C5F-9C70-33FA9CB307C9}" destId="{DBAFF6E2-C779-431C-8AED-32DBF129D395}" srcOrd="1" destOrd="0" presId="urn:microsoft.com/office/officeart/2005/8/layout/list1"/>
    <dgm:cxn modelId="{88943436-5971-4E00-B9CE-DAD58CC6B0EF}" type="presParOf" srcId="{C50C72A0-A02D-4368-A215-C052EBEA3860}" destId="{31CB8336-59D3-40A3-93C9-1A7609FA6BE7}" srcOrd="13" destOrd="0" presId="urn:microsoft.com/office/officeart/2005/8/layout/list1"/>
    <dgm:cxn modelId="{1A85B04D-78CE-421A-95A5-6E805D93C66A}" type="presParOf" srcId="{C50C72A0-A02D-4368-A215-C052EBEA3860}" destId="{E1393E91-B8EB-4492-B535-2D97BD76CE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5E8873-6198-4394-AE95-75942E11C80E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A38DBBF-E4FA-4C2F-A96A-BF17ECF012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Поддержка близких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32F8A398-C30E-40D8-9F38-8DAC3F67ACA0}" type="parTrans" cxnId="{6F02E77C-9B2A-46F5-9E97-D87617BD8A4F}">
      <dgm:prSet/>
      <dgm:spPr/>
      <dgm:t>
        <a:bodyPr/>
        <a:lstStyle/>
        <a:p>
          <a:endParaRPr lang="ru-RU"/>
        </a:p>
      </dgm:t>
    </dgm:pt>
    <dgm:pt modelId="{129AF24E-DEAA-43FB-ADB9-CC1174B14BFB}" type="sibTrans" cxnId="{6F02E77C-9B2A-46F5-9E97-D87617BD8A4F}">
      <dgm:prSet/>
      <dgm:spPr/>
      <dgm:t>
        <a:bodyPr/>
        <a:lstStyle/>
        <a:p>
          <a:endParaRPr lang="ru-RU"/>
        </a:p>
      </dgm:t>
    </dgm:pt>
    <dgm:pt modelId="{C29E75BE-91B8-47A4-B07D-35D74B8C91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Товарищи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2FBB0575-6030-4C6C-89B0-5021D36A6169}" type="parTrans" cxnId="{4D814532-7DD4-4029-A944-CFB883DA6B13}">
      <dgm:prSet/>
      <dgm:spPr/>
      <dgm:t>
        <a:bodyPr/>
        <a:lstStyle/>
        <a:p>
          <a:endParaRPr lang="ru-RU"/>
        </a:p>
      </dgm:t>
    </dgm:pt>
    <dgm:pt modelId="{F4AB578C-64BF-4C10-811C-F0322289785F}" type="sibTrans" cxnId="{4D814532-7DD4-4029-A944-CFB883DA6B13}">
      <dgm:prSet/>
      <dgm:spPr/>
      <dgm:t>
        <a:bodyPr/>
        <a:lstStyle/>
        <a:p>
          <a:endParaRPr lang="ru-RU"/>
        </a:p>
      </dgm:t>
    </dgm:pt>
    <dgm:pt modelId="{2DE0A6B9-7E63-4EA8-B6E4-92B0236A07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Офицеры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1D2A7C8C-8A10-487B-892F-0EEA165BEFB3}" type="parTrans" cxnId="{A2395370-1AC3-49F7-87EC-BD9C7C431251}">
      <dgm:prSet/>
      <dgm:spPr/>
      <dgm:t>
        <a:bodyPr/>
        <a:lstStyle/>
        <a:p>
          <a:endParaRPr lang="ru-RU"/>
        </a:p>
      </dgm:t>
    </dgm:pt>
    <dgm:pt modelId="{04F1702E-2748-4B3B-8D16-011399A33C0E}" type="sibTrans" cxnId="{A2395370-1AC3-49F7-87EC-BD9C7C431251}">
      <dgm:prSet/>
      <dgm:spPr/>
      <dgm:t>
        <a:bodyPr/>
        <a:lstStyle/>
        <a:p>
          <a:endParaRPr lang="ru-RU"/>
        </a:p>
      </dgm:t>
    </dgm:pt>
    <dgm:pt modelId="{E0CF7119-220B-4DD7-9F91-9BA3DF9D58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Чувство долга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ED52210-9C28-4D5E-B709-EA98D43EF43B}" type="parTrans" cxnId="{97C8042F-3036-4A21-B327-6958270B9BC5}">
      <dgm:prSet/>
      <dgm:spPr/>
      <dgm:t>
        <a:bodyPr/>
        <a:lstStyle/>
        <a:p>
          <a:endParaRPr lang="ru-RU"/>
        </a:p>
      </dgm:t>
    </dgm:pt>
    <dgm:pt modelId="{C074871E-C4A5-4350-B3DF-211ED75428A8}" type="sibTrans" cxnId="{97C8042F-3036-4A21-B327-6958270B9BC5}">
      <dgm:prSet/>
      <dgm:spPr/>
      <dgm:t>
        <a:bodyPr/>
        <a:lstStyle/>
        <a:p>
          <a:endParaRPr lang="ru-RU"/>
        </a:p>
      </dgm:t>
    </dgm:pt>
    <dgm:pt modelId="{1A59B26C-66DB-4717-8E76-933C6F17F042}" type="pres">
      <dgm:prSet presAssocID="{515E8873-6198-4394-AE95-75942E11C8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5BC32-C1B2-4F7F-B949-758DB08317CB}" type="pres">
      <dgm:prSet presAssocID="{0A38DBBF-E4FA-4C2F-A96A-BF17ECF01273}" presName="parentLin" presStyleCnt="0"/>
      <dgm:spPr/>
    </dgm:pt>
    <dgm:pt modelId="{4CC3C563-839F-43AE-9B22-1F5D64FE6878}" type="pres">
      <dgm:prSet presAssocID="{0A38DBBF-E4FA-4C2F-A96A-BF17ECF0127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8720AA9-5AB2-419C-8E68-30775BFFAC6B}" type="pres">
      <dgm:prSet presAssocID="{0A38DBBF-E4FA-4C2F-A96A-BF17ECF01273}" presName="parentText" presStyleLbl="node1" presStyleIdx="0" presStyleCnt="4" custScaleX="133467" custScaleY="148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E69BD-971C-47FB-BAB3-687AF1B3534A}" type="pres">
      <dgm:prSet presAssocID="{0A38DBBF-E4FA-4C2F-A96A-BF17ECF01273}" presName="negativeSpace" presStyleCnt="0"/>
      <dgm:spPr/>
    </dgm:pt>
    <dgm:pt modelId="{7134A656-AEA8-4809-B039-7363D99FC59C}" type="pres">
      <dgm:prSet presAssocID="{0A38DBBF-E4FA-4C2F-A96A-BF17ECF01273}" presName="childText" presStyleLbl="conFgAcc1" presStyleIdx="0" presStyleCnt="4">
        <dgm:presLayoutVars>
          <dgm:bulletEnabled val="1"/>
        </dgm:presLayoutVars>
      </dgm:prSet>
      <dgm:spPr/>
    </dgm:pt>
    <dgm:pt modelId="{EC738F66-B2C1-4152-B6C4-29E5A6692FF2}" type="pres">
      <dgm:prSet presAssocID="{129AF24E-DEAA-43FB-ADB9-CC1174B14BFB}" presName="spaceBetweenRectangles" presStyleCnt="0"/>
      <dgm:spPr/>
    </dgm:pt>
    <dgm:pt modelId="{DA85BD9A-5C45-4F28-BD34-7F0703D194E9}" type="pres">
      <dgm:prSet presAssocID="{C29E75BE-91B8-47A4-B07D-35D74B8C91D2}" presName="parentLin" presStyleCnt="0"/>
      <dgm:spPr/>
    </dgm:pt>
    <dgm:pt modelId="{4F9179BD-62D1-4946-A8D8-6937ED668405}" type="pres">
      <dgm:prSet presAssocID="{C29E75BE-91B8-47A4-B07D-35D74B8C91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24AE1E1-3667-45B6-8948-374EC7F25FB1}" type="pres">
      <dgm:prSet presAssocID="{C29E75BE-91B8-47A4-B07D-35D74B8C91D2}" presName="parentText" presStyleLbl="node1" presStyleIdx="1" presStyleCnt="4" custScaleY="136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8701-528A-461E-B596-4FD26BD47190}" type="pres">
      <dgm:prSet presAssocID="{C29E75BE-91B8-47A4-B07D-35D74B8C91D2}" presName="negativeSpace" presStyleCnt="0"/>
      <dgm:spPr/>
    </dgm:pt>
    <dgm:pt modelId="{83FD26EE-AFB1-45EC-ADAC-FE5A6FD4D279}" type="pres">
      <dgm:prSet presAssocID="{C29E75BE-91B8-47A4-B07D-35D74B8C91D2}" presName="childText" presStyleLbl="conFgAcc1" presStyleIdx="1" presStyleCnt="4">
        <dgm:presLayoutVars>
          <dgm:bulletEnabled val="1"/>
        </dgm:presLayoutVars>
      </dgm:prSet>
      <dgm:spPr/>
    </dgm:pt>
    <dgm:pt modelId="{337A3496-9EB2-4B5E-B150-C71A210095BB}" type="pres">
      <dgm:prSet presAssocID="{F4AB578C-64BF-4C10-811C-F0322289785F}" presName="spaceBetweenRectangles" presStyleCnt="0"/>
      <dgm:spPr/>
    </dgm:pt>
    <dgm:pt modelId="{AE81CB5C-F261-4027-A4F2-061FD65CC029}" type="pres">
      <dgm:prSet presAssocID="{2DE0A6B9-7E63-4EA8-B6E4-92B0236A0740}" presName="parentLin" presStyleCnt="0"/>
      <dgm:spPr/>
    </dgm:pt>
    <dgm:pt modelId="{BAF6F189-3DCE-4AF5-AEBF-40C5CE6FD4B4}" type="pres">
      <dgm:prSet presAssocID="{2DE0A6B9-7E63-4EA8-B6E4-92B0236A074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42B8838-A2F3-483C-876D-AB7A570D1825}" type="pres">
      <dgm:prSet presAssocID="{2DE0A6B9-7E63-4EA8-B6E4-92B0236A0740}" presName="parentText" presStyleLbl="node1" presStyleIdx="2" presStyleCnt="4" custScaleX="142857" custScaleY="166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FC63E-8ED0-4F06-8EF1-A9130EC0A268}" type="pres">
      <dgm:prSet presAssocID="{2DE0A6B9-7E63-4EA8-B6E4-92B0236A0740}" presName="negativeSpace" presStyleCnt="0"/>
      <dgm:spPr/>
    </dgm:pt>
    <dgm:pt modelId="{2ECA7BF3-9A39-44A5-A8B6-557F8C1341B2}" type="pres">
      <dgm:prSet presAssocID="{2DE0A6B9-7E63-4EA8-B6E4-92B0236A0740}" presName="childText" presStyleLbl="conFgAcc1" presStyleIdx="2" presStyleCnt="4">
        <dgm:presLayoutVars>
          <dgm:bulletEnabled val="1"/>
        </dgm:presLayoutVars>
      </dgm:prSet>
      <dgm:spPr/>
    </dgm:pt>
    <dgm:pt modelId="{7183FA63-7F0B-47CA-A259-89B27811D38D}" type="pres">
      <dgm:prSet presAssocID="{04F1702E-2748-4B3B-8D16-011399A33C0E}" presName="spaceBetweenRectangles" presStyleCnt="0"/>
      <dgm:spPr/>
    </dgm:pt>
    <dgm:pt modelId="{0529B217-E721-413C-A46D-CFB6193EF424}" type="pres">
      <dgm:prSet presAssocID="{E0CF7119-220B-4DD7-9F91-9BA3DF9D58C7}" presName="parentLin" presStyleCnt="0"/>
      <dgm:spPr/>
    </dgm:pt>
    <dgm:pt modelId="{3B2977C4-A362-4904-9F54-210A2DEB74F8}" type="pres">
      <dgm:prSet presAssocID="{E0CF7119-220B-4DD7-9F91-9BA3DF9D58C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DBBFAC8-9151-47C1-AA1B-79DCC4352524}" type="pres">
      <dgm:prSet presAssocID="{E0CF7119-220B-4DD7-9F91-9BA3DF9D58C7}" presName="parentText" presStyleLbl="node1" presStyleIdx="3" presStyleCnt="4" custScaleY="16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F2E7-7F80-4951-B6C2-B3B9E6A17B8E}" type="pres">
      <dgm:prSet presAssocID="{E0CF7119-220B-4DD7-9F91-9BA3DF9D58C7}" presName="negativeSpace" presStyleCnt="0"/>
      <dgm:spPr/>
    </dgm:pt>
    <dgm:pt modelId="{2ACD9AF4-4139-47E7-B1C6-EFA617C501D0}" type="pres">
      <dgm:prSet presAssocID="{E0CF7119-220B-4DD7-9F91-9BA3DF9D58C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E4D899-27BF-4AB0-910D-346F5E40AFA4}" type="presOf" srcId="{C29E75BE-91B8-47A4-B07D-35D74B8C91D2}" destId="{4F9179BD-62D1-4946-A8D8-6937ED668405}" srcOrd="0" destOrd="0" presId="urn:microsoft.com/office/officeart/2005/8/layout/list1"/>
    <dgm:cxn modelId="{763FC40C-B258-4C83-AEF9-A2558CAE9303}" type="presOf" srcId="{0A38DBBF-E4FA-4C2F-A96A-BF17ECF01273}" destId="{58720AA9-5AB2-419C-8E68-30775BFFAC6B}" srcOrd="1" destOrd="0" presId="urn:microsoft.com/office/officeart/2005/8/layout/list1"/>
    <dgm:cxn modelId="{DDAF1C0E-BD6B-4C16-9E5C-F6BF641BFC01}" type="presOf" srcId="{515E8873-6198-4394-AE95-75942E11C80E}" destId="{1A59B26C-66DB-4717-8E76-933C6F17F042}" srcOrd="0" destOrd="0" presId="urn:microsoft.com/office/officeart/2005/8/layout/list1"/>
    <dgm:cxn modelId="{DB35295A-E792-4A64-AA50-EC871394613D}" type="presOf" srcId="{E0CF7119-220B-4DD7-9F91-9BA3DF9D58C7}" destId="{3B2977C4-A362-4904-9F54-210A2DEB74F8}" srcOrd="0" destOrd="0" presId="urn:microsoft.com/office/officeart/2005/8/layout/list1"/>
    <dgm:cxn modelId="{154DF23D-4B00-4D98-A5EA-5B758703B56A}" type="presOf" srcId="{C29E75BE-91B8-47A4-B07D-35D74B8C91D2}" destId="{424AE1E1-3667-45B6-8948-374EC7F25FB1}" srcOrd="1" destOrd="0" presId="urn:microsoft.com/office/officeart/2005/8/layout/list1"/>
    <dgm:cxn modelId="{97C8042F-3036-4A21-B327-6958270B9BC5}" srcId="{515E8873-6198-4394-AE95-75942E11C80E}" destId="{E0CF7119-220B-4DD7-9F91-9BA3DF9D58C7}" srcOrd="3" destOrd="0" parTransId="{CED52210-9C28-4D5E-B709-EA98D43EF43B}" sibTransId="{C074871E-C4A5-4350-B3DF-211ED75428A8}"/>
    <dgm:cxn modelId="{8C11DBB7-27F1-4827-BAE6-79C972FB8B38}" type="presOf" srcId="{2DE0A6B9-7E63-4EA8-B6E4-92B0236A0740}" destId="{A42B8838-A2F3-483C-876D-AB7A570D1825}" srcOrd="1" destOrd="0" presId="urn:microsoft.com/office/officeart/2005/8/layout/list1"/>
    <dgm:cxn modelId="{4D814532-7DD4-4029-A944-CFB883DA6B13}" srcId="{515E8873-6198-4394-AE95-75942E11C80E}" destId="{C29E75BE-91B8-47A4-B07D-35D74B8C91D2}" srcOrd="1" destOrd="0" parTransId="{2FBB0575-6030-4C6C-89B0-5021D36A6169}" sibTransId="{F4AB578C-64BF-4C10-811C-F0322289785F}"/>
    <dgm:cxn modelId="{6F02E77C-9B2A-46F5-9E97-D87617BD8A4F}" srcId="{515E8873-6198-4394-AE95-75942E11C80E}" destId="{0A38DBBF-E4FA-4C2F-A96A-BF17ECF01273}" srcOrd="0" destOrd="0" parTransId="{32F8A398-C30E-40D8-9F38-8DAC3F67ACA0}" sibTransId="{129AF24E-DEAA-43FB-ADB9-CC1174B14BFB}"/>
    <dgm:cxn modelId="{53FB40A2-9662-465D-8BD9-109DDF9288AB}" type="presOf" srcId="{2DE0A6B9-7E63-4EA8-B6E4-92B0236A0740}" destId="{BAF6F189-3DCE-4AF5-AEBF-40C5CE6FD4B4}" srcOrd="0" destOrd="0" presId="urn:microsoft.com/office/officeart/2005/8/layout/list1"/>
    <dgm:cxn modelId="{2E4EB2E7-5B25-482B-83E6-775912B06345}" type="presOf" srcId="{E0CF7119-220B-4DD7-9F91-9BA3DF9D58C7}" destId="{0DBBFAC8-9151-47C1-AA1B-79DCC4352524}" srcOrd="1" destOrd="0" presId="urn:microsoft.com/office/officeart/2005/8/layout/list1"/>
    <dgm:cxn modelId="{A2395370-1AC3-49F7-87EC-BD9C7C431251}" srcId="{515E8873-6198-4394-AE95-75942E11C80E}" destId="{2DE0A6B9-7E63-4EA8-B6E4-92B0236A0740}" srcOrd="2" destOrd="0" parTransId="{1D2A7C8C-8A10-487B-892F-0EEA165BEFB3}" sibTransId="{04F1702E-2748-4B3B-8D16-011399A33C0E}"/>
    <dgm:cxn modelId="{A99AE9A8-EC68-481A-BE00-4E14170D3D69}" type="presOf" srcId="{0A38DBBF-E4FA-4C2F-A96A-BF17ECF01273}" destId="{4CC3C563-839F-43AE-9B22-1F5D64FE6878}" srcOrd="0" destOrd="0" presId="urn:microsoft.com/office/officeart/2005/8/layout/list1"/>
    <dgm:cxn modelId="{C3229266-5EB5-4063-B578-A4E56FDE54AC}" type="presParOf" srcId="{1A59B26C-66DB-4717-8E76-933C6F17F042}" destId="{CFC5BC32-C1B2-4F7F-B949-758DB08317CB}" srcOrd="0" destOrd="0" presId="urn:microsoft.com/office/officeart/2005/8/layout/list1"/>
    <dgm:cxn modelId="{460239CE-7C8C-4851-8449-64171344B5A4}" type="presParOf" srcId="{CFC5BC32-C1B2-4F7F-B949-758DB08317CB}" destId="{4CC3C563-839F-43AE-9B22-1F5D64FE6878}" srcOrd="0" destOrd="0" presId="urn:microsoft.com/office/officeart/2005/8/layout/list1"/>
    <dgm:cxn modelId="{4FD71131-92C4-4958-BE60-88B25E950860}" type="presParOf" srcId="{CFC5BC32-C1B2-4F7F-B949-758DB08317CB}" destId="{58720AA9-5AB2-419C-8E68-30775BFFAC6B}" srcOrd="1" destOrd="0" presId="urn:microsoft.com/office/officeart/2005/8/layout/list1"/>
    <dgm:cxn modelId="{B189079C-5334-409B-A792-D89E77C87B15}" type="presParOf" srcId="{1A59B26C-66DB-4717-8E76-933C6F17F042}" destId="{972E69BD-971C-47FB-BAB3-687AF1B3534A}" srcOrd="1" destOrd="0" presId="urn:microsoft.com/office/officeart/2005/8/layout/list1"/>
    <dgm:cxn modelId="{D5AC4D48-7F4E-4379-9826-900FE7EA80B0}" type="presParOf" srcId="{1A59B26C-66DB-4717-8E76-933C6F17F042}" destId="{7134A656-AEA8-4809-B039-7363D99FC59C}" srcOrd="2" destOrd="0" presId="urn:microsoft.com/office/officeart/2005/8/layout/list1"/>
    <dgm:cxn modelId="{B08AC2C2-03F3-4F49-839F-9A21F1A3AF93}" type="presParOf" srcId="{1A59B26C-66DB-4717-8E76-933C6F17F042}" destId="{EC738F66-B2C1-4152-B6C4-29E5A6692FF2}" srcOrd="3" destOrd="0" presId="urn:microsoft.com/office/officeart/2005/8/layout/list1"/>
    <dgm:cxn modelId="{94DF3CB3-115F-4E0A-BCE9-4384EE95B119}" type="presParOf" srcId="{1A59B26C-66DB-4717-8E76-933C6F17F042}" destId="{DA85BD9A-5C45-4F28-BD34-7F0703D194E9}" srcOrd="4" destOrd="0" presId="urn:microsoft.com/office/officeart/2005/8/layout/list1"/>
    <dgm:cxn modelId="{BFCBE7D9-9AA9-41B2-A946-CFBE031D1FED}" type="presParOf" srcId="{DA85BD9A-5C45-4F28-BD34-7F0703D194E9}" destId="{4F9179BD-62D1-4946-A8D8-6937ED668405}" srcOrd="0" destOrd="0" presId="urn:microsoft.com/office/officeart/2005/8/layout/list1"/>
    <dgm:cxn modelId="{E767F64B-68B7-4F4E-A8D9-F79FF44DC6E2}" type="presParOf" srcId="{DA85BD9A-5C45-4F28-BD34-7F0703D194E9}" destId="{424AE1E1-3667-45B6-8948-374EC7F25FB1}" srcOrd="1" destOrd="0" presId="urn:microsoft.com/office/officeart/2005/8/layout/list1"/>
    <dgm:cxn modelId="{47B20CC2-4629-49AA-8EF0-510A17034FDA}" type="presParOf" srcId="{1A59B26C-66DB-4717-8E76-933C6F17F042}" destId="{1CE18701-528A-461E-B596-4FD26BD47190}" srcOrd="5" destOrd="0" presId="urn:microsoft.com/office/officeart/2005/8/layout/list1"/>
    <dgm:cxn modelId="{17888AEC-C1DE-43D9-A816-AA5B08448FF1}" type="presParOf" srcId="{1A59B26C-66DB-4717-8E76-933C6F17F042}" destId="{83FD26EE-AFB1-45EC-ADAC-FE5A6FD4D279}" srcOrd="6" destOrd="0" presId="urn:microsoft.com/office/officeart/2005/8/layout/list1"/>
    <dgm:cxn modelId="{F1C7859A-AEAE-4EDE-B4ED-5B3314363F94}" type="presParOf" srcId="{1A59B26C-66DB-4717-8E76-933C6F17F042}" destId="{337A3496-9EB2-4B5E-B150-C71A210095BB}" srcOrd="7" destOrd="0" presId="urn:microsoft.com/office/officeart/2005/8/layout/list1"/>
    <dgm:cxn modelId="{3C9B0A5C-B7D5-4697-8993-4166DDD6F8A2}" type="presParOf" srcId="{1A59B26C-66DB-4717-8E76-933C6F17F042}" destId="{AE81CB5C-F261-4027-A4F2-061FD65CC029}" srcOrd="8" destOrd="0" presId="urn:microsoft.com/office/officeart/2005/8/layout/list1"/>
    <dgm:cxn modelId="{62FB09A6-AE77-4CDA-84E5-051935626218}" type="presParOf" srcId="{AE81CB5C-F261-4027-A4F2-061FD65CC029}" destId="{BAF6F189-3DCE-4AF5-AEBF-40C5CE6FD4B4}" srcOrd="0" destOrd="0" presId="urn:microsoft.com/office/officeart/2005/8/layout/list1"/>
    <dgm:cxn modelId="{8B10183E-A89F-44A4-99DF-E38044C4399B}" type="presParOf" srcId="{AE81CB5C-F261-4027-A4F2-061FD65CC029}" destId="{A42B8838-A2F3-483C-876D-AB7A570D1825}" srcOrd="1" destOrd="0" presId="urn:microsoft.com/office/officeart/2005/8/layout/list1"/>
    <dgm:cxn modelId="{17823E07-5F71-4BCB-920D-DEE76DC6A0EA}" type="presParOf" srcId="{1A59B26C-66DB-4717-8E76-933C6F17F042}" destId="{631FC63E-8ED0-4F06-8EF1-A9130EC0A268}" srcOrd="9" destOrd="0" presId="urn:microsoft.com/office/officeart/2005/8/layout/list1"/>
    <dgm:cxn modelId="{B467A7CC-A851-4F45-A333-789F7597CCAF}" type="presParOf" srcId="{1A59B26C-66DB-4717-8E76-933C6F17F042}" destId="{2ECA7BF3-9A39-44A5-A8B6-557F8C1341B2}" srcOrd="10" destOrd="0" presId="urn:microsoft.com/office/officeart/2005/8/layout/list1"/>
    <dgm:cxn modelId="{666A69EA-9FF8-4CC8-B43E-2113DF2BF25B}" type="presParOf" srcId="{1A59B26C-66DB-4717-8E76-933C6F17F042}" destId="{7183FA63-7F0B-47CA-A259-89B27811D38D}" srcOrd="11" destOrd="0" presId="urn:microsoft.com/office/officeart/2005/8/layout/list1"/>
    <dgm:cxn modelId="{3B2BFBD8-B329-4CAD-9D48-05E0FF7F65F3}" type="presParOf" srcId="{1A59B26C-66DB-4717-8E76-933C6F17F042}" destId="{0529B217-E721-413C-A46D-CFB6193EF424}" srcOrd="12" destOrd="0" presId="urn:microsoft.com/office/officeart/2005/8/layout/list1"/>
    <dgm:cxn modelId="{6B9CEBFD-A02B-45C4-AEAB-1BBCA92F60EC}" type="presParOf" srcId="{0529B217-E721-413C-A46D-CFB6193EF424}" destId="{3B2977C4-A362-4904-9F54-210A2DEB74F8}" srcOrd="0" destOrd="0" presId="urn:microsoft.com/office/officeart/2005/8/layout/list1"/>
    <dgm:cxn modelId="{EAFC433E-EE4E-4A87-B608-38F741FD3A3C}" type="presParOf" srcId="{0529B217-E721-413C-A46D-CFB6193EF424}" destId="{0DBBFAC8-9151-47C1-AA1B-79DCC4352524}" srcOrd="1" destOrd="0" presId="urn:microsoft.com/office/officeart/2005/8/layout/list1"/>
    <dgm:cxn modelId="{4BAD714B-D1DC-4E37-A344-28C43E4444C6}" type="presParOf" srcId="{1A59B26C-66DB-4717-8E76-933C6F17F042}" destId="{55A9F2E7-7F80-4951-B6C2-B3B9E6A17B8E}" srcOrd="13" destOrd="0" presId="urn:microsoft.com/office/officeart/2005/8/layout/list1"/>
    <dgm:cxn modelId="{FC7870B2-4BC8-4307-AA22-A73A99195765}" type="presParOf" srcId="{1A59B26C-66DB-4717-8E76-933C6F17F042}" destId="{2ACD9AF4-4139-47E7-B1C6-EFA617C501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9F7656-D77E-404A-B787-6ACC2292EDBC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DA1874-8C63-46D3-ADB1-6EDCE8D6729F}">
      <dgm:prSet phldrT="[Текст]"/>
      <dgm:spPr/>
      <dgm:t>
        <a:bodyPr/>
        <a:lstStyle/>
        <a:p>
          <a:r>
            <a:rPr lang="ru-RU" b="1" dirty="0" smtClean="0"/>
            <a:t>Теплые вещи</a:t>
          </a:r>
          <a:endParaRPr lang="ru-RU" b="1" dirty="0"/>
        </a:p>
      </dgm:t>
    </dgm:pt>
    <dgm:pt modelId="{D1518C5A-5841-4745-9B85-3A6560549ED4}" type="parTrans" cxnId="{31349EB9-F1B3-4CD4-BB1C-2250128152AB}">
      <dgm:prSet/>
      <dgm:spPr/>
      <dgm:t>
        <a:bodyPr/>
        <a:lstStyle/>
        <a:p>
          <a:endParaRPr lang="ru-RU"/>
        </a:p>
      </dgm:t>
    </dgm:pt>
    <dgm:pt modelId="{5203D70A-D823-46DD-9F03-4BD60A88E0F8}" type="sibTrans" cxnId="{31349EB9-F1B3-4CD4-BB1C-2250128152AB}">
      <dgm:prSet/>
      <dgm:spPr/>
      <dgm:t>
        <a:bodyPr/>
        <a:lstStyle/>
        <a:p>
          <a:endParaRPr lang="ru-RU"/>
        </a:p>
      </dgm:t>
    </dgm:pt>
    <dgm:pt modelId="{5CDF2D1F-8BF1-4BDE-8A0A-8F5DE5923DE3}">
      <dgm:prSet phldrT="[Текст]"/>
      <dgm:spPr/>
      <dgm:t>
        <a:bodyPr/>
        <a:lstStyle/>
        <a:p>
          <a:r>
            <a:rPr lang="ru-RU" b="1" dirty="0" smtClean="0"/>
            <a:t>Спрей от комаров</a:t>
          </a:r>
          <a:endParaRPr lang="ru-RU" b="1" dirty="0"/>
        </a:p>
      </dgm:t>
    </dgm:pt>
    <dgm:pt modelId="{FC438A2F-71C9-479F-B29D-71F1637D5EFA}" type="parTrans" cxnId="{9D6CA509-B7B7-4C30-B19B-0F21FF3B8CA7}">
      <dgm:prSet/>
      <dgm:spPr/>
      <dgm:t>
        <a:bodyPr/>
        <a:lstStyle/>
        <a:p>
          <a:endParaRPr lang="ru-RU"/>
        </a:p>
      </dgm:t>
    </dgm:pt>
    <dgm:pt modelId="{A9A3E561-A24E-42A8-AD31-D81FBCE30601}" type="sibTrans" cxnId="{9D6CA509-B7B7-4C30-B19B-0F21FF3B8CA7}">
      <dgm:prSet/>
      <dgm:spPr/>
      <dgm:t>
        <a:bodyPr/>
        <a:lstStyle/>
        <a:p>
          <a:endParaRPr lang="ru-RU"/>
        </a:p>
      </dgm:t>
    </dgm:pt>
    <dgm:pt modelId="{8DFECB0D-156B-4E6E-A11A-7A0E86D4B840}">
      <dgm:prSet phldrT="[Текст]"/>
      <dgm:spPr/>
      <dgm:t>
        <a:bodyPr/>
        <a:lstStyle/>
        <a:p>
          <a:r>
            <a:rPr lang="ru-RU" b="1" dirty="0" smtClean="0"/>
            <a:t>Чай, горячая еда</a:t>
          </a:r>
          <a:endParaRPr lang="ru-RU" b="1" dirty="0"/>
        </a:p>
      </dgm:t>
    </dgm:pt>
    <dgm:pt modelId="{EEFAF416-C599-4F30-B40B-AC53670EA7AE}" type="parTrans" cxnId="{B3218750-AFAF-45C0-AE27-8D28CB4E23FD}">
      <dgm:prSet/>
      <dgm:spPr/>
      <dgm:t>
        <a:bodyPr/>
        <a:lstStyle/>
        <a:p>
          <a:endParaRPr lang="ru-RU"/>
        </a:p>
      </dgm:t>
    </dgm:pt>
    <dgm:pt modelId="{5D0B0B4C-C0FF-44EC-9151-2187CAA91BDE}" type="sibTrans" cxnId="{B3218750-AFAF-45C0-AE27-8D28CB4E23FD}">
      <dgm:prSet/>
      <dgm:spPr/>
      <dgm:t>
        <a:bodyPr/>
        <a:lstStyle/>
        <a:p>
          <a:endParaRPr lang="ru-RU"/>
        </a:p>
      </dgm:t>
    </dgm:pt>
    <dgm:pt modelId="{F482A5B1-40C7-40BB-A12B-FC1DBB9C0E1E}">
      <dgm:prSet phldrT="[Текст]"/>
      <dgm:spPr/>
      <dgm:t>
        <a:bodyPr/>
        <a:lstStyle/>
        <a:p>
          <a:r>
            <a:rPr lang="ru-RU" b="1" dirty="0" smtClean="0"/>
            <a:t>Витамины</a:t>
          </a:r>
          <a:endParaRPr lang="ru-RU" b="1" dirty="0"/>
        </a:p>
      </dgm:t>
    </dgm:pt>
    <dgm:pt modelId="{BD89F6DB-5400-4232-AC5C-325333C457AC}" type="parTrans" cxnId="{96DAAAFC-06DC-4097-B33D-65EA97B594BC}">
      <dgm:prSet/>
      <dgm:spPr/>
      <dgm:t>
        <a:bodyPr/>
        <a:lstStyle/>
        <a:p>
          <a:endParaRPr lang="ru-RU"/>
        </a:p>
      </dgm:t>
    </dgm:pt>
    <dgm:pt modelId="{05C3EFED-BD4E-4E10-B517-B362175D8FAA}" type="sibTrans" cxnId="{96DAAAFC-06DC-4097-B33D-65EA97B594BC}">
      <dgm:prSet/>
      <dgm:spPr/>
      <dgm:t>
        <a:bodyPr/>
        <a:lstStyle/>
        <a:p>
          <a:endParaRPr lang="ru-RU"/>
        </a:p>
      </dgm:t>
    </dgm:pt>
    <dgm:pt modelId="{AB49438C-50EE-488B-952C-3EF32CB6FF9D}">
      <dgm:prSet phldrT="[Текст]"/>
      <dgm:spPr/>
      <dgm:t>
        <a:bodyPr/>
        <a:lstStyle/>
        <a:p>
          <a:r>
            <a:rPr lang="ru-RU" b="1" dirty="0" smtClean="0"/>
            <a:t>Спорт</a:t>
          </a:r>
          <a:endParaRPr lang="ru-RU" b="1" dirty="0"/>
        </a:p>
      </dgm:t>
    </dgm:pt>
    <dgm:pt modelId="{BF887C32-A1A9-4309-ACF5-F0B4429FAAC1}" type="parTrans" cxnId="{544103D1-9A2F-4AAB-AEFD-4B20809ED725}">
      <dgm:prSet/>
      <dgm:spPr/>
      <dgm:t>
        <a:bodyPr/>
        <a:lstStyle/>
        <a:p>
          <a:endParaRPr lang="ru-RU"/>
        </a:p>
      </dgm:t>
    </dgm:pt>
    <dgm:pt modelId="{DCB1523E-CB87-42FF-A835-56AA74068ADC}" type="sibTrans" cxnId="{544103D1-9A2F-4AAB-AEFD-4B20809ED725}">
      <dgm:prSet/>
      <dgm:spPr/>
      <dgm:t>
        <a:bodyPr/>
        <a:lstStyle/>
        <a:p>
          <a:endParaRPr lang="ru-RU"/>
        </a:p>
      </dgm:t>
    </dgm:pt>
    <dgm:pt modelId="{C50C72A0-A02D-4368-A215-C052EBEA3860}" type="pres">
      <dgm:prSet presAssocID="{849F7656-D77E-404A-B787-6ACC2292ED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C4EAD-E01E-4444-BBA0-FEF36B9779EA}" type="pres">
      <dgm:prSet presAssocID="{A2DA1874-8C63-46D3-ADB1-6EDCE8D6729F}" presName="parentLin" presStyleCnt="0"/>
      <dgm:spPr/>
    </dgm:pt>
    <dgm:pt modelId="{57FF73B5-67EB-4D9E-B071-43A598E08318}" type="pres">
      <dgm:prSet presAssocID="{A2DA1874-8C63-46D3-ADB1-6EDCE8D672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DD26E3F-CB11-44D4-9D02-885156ADE77D}" type="pres">
      <dgm:prSet presAssocID="{A2DA1874-8C63-46D3-ADB1-6EDCE8D6729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B60A9-3884-497A-93AF-5FB4EECF219B}" type="pres">
      <dgm:prSet presAssocID="{A2DA1874-8C63-46D3-ADB1-6EDCE8D6729F}" presName="negativeSpace" presStyleCnt="0"/>
      <dgm:spPr/>
    </dgm:pt>
    <dgm:pt modelId="{F4C52546-FD63-4B7C-A049-86FDE9F84BC8}" type="pres">
      <dgm:prSet presAssocID="{A2DA1874-8C63-46D3-ADB1-6EDCE8D6729F}" presName="childText" presStyleLbl="conFgAcc1" presStyleIdx="0" presStyleCnt="5">
        <dgm:presLayoutVars>
          <dgm:bulletEnabled val="1"/>
        </dgm:presLayoutVars>
      </dgm:prSet>
      <dgm:spPr/>
    </dgm:pt>
    <dgm:pt modelId="{FA3057B4-6470-4F8D-86E7-B4FCB71276A8}" type="pres">
      <dgm:prSet presAssocID="{5203D70A-D823-46DD-9F03-4BD60A88E0F8}" presName="spaceBetweenRectangles" presStyleCnt="0"/>
      <dgm:spPr/>
    </dgm:pt>
    <dgm:pt modelId="{559285CC-C925-4313-BEEB-0CF3130DEB8E}" type="pres">
      <dgm:prSet presAssocID="{5CDF2D1F-8BF1-4BDE-8A0A-8F5DE5923DE3}" presName="parentLin" presStyleCnt="0"/>
      <dgm:spPr/>
    </dgm:pt>
    <dgm:pt modelId="{43B4BEAA-D65D-45CD-B138-45683C6A2889}" type="pres">
      <dgm:prSet presAssocID="{5CDF2D1F-8BF1-4BDE-8A0A-8F5DE5923D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863DFDF-49F3-4E7E-B013-0F84703F2B7C}" type="pres">
      <dgm:prSet presAssocID="{5CDF2D1F-8BF1-4BDE-8A0A-8F5DE5923D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83DE-C248-41FE-A5D5-45107323B712}" type="pres">
      <dgm:prSet presAssocID="{5CDF2D1F-8BF1-4BDE-8A0A-8F5DE5923DE3}" presName="negativeSpace" presStyleCnt="0"/>
      <dgm:spPr/>
    </dgm:pt>
    <dgm:pt modelId="{C32BE13B-B63B-456E-A5A7-86B0A62B288F}" type="pres">
      <dgm:prSet presAssocID="{5CDF2D1F-8BF1-4BDE-8A0A-8F5DE5923DE3}" presName="childText" presStyleLbl="conFgAcc1" presStyleIdx="1" presStyleCnt="5">
        <dgm:presLayoutVars>
          <dgm:bulletEnabled val="1"/>
        </dgm:presLayoutVars>
      </dgm:prSet>
      <dgm:spPr/>
    </dgm:pt>
    <dgm:pt modelId="{6B733330-E53B-4D14-BDDE-EE92AFD985BD}" type="pres">
      <dgm:prSet presAssocID="{A9A3E561-A24E-42A8-AD31-D81FBCE30601}" presName="spaceBetweenRectangles" presStyleCnt="0"/>
      <dgm:spPr/>
    </dgm:pt>
    <dgm:pt modelId="{A43E7F43-A57B-48FD-AC85-DB8A4607ADC7}" type="pres">
      <dgm:prSet presAssocID="{8DFECB0D-156B-4E6E-A11A-7A0E86D4B840}" presName="parentLin" presStyleCnt="0"/>
      <dgm:spPr/>
    </dgm:pt>
    <dgm:pt modelId="{5CD538AC-88F1-4531-976B-273A40D77870}" type="pres">
      <dgm:prSet presAssocID="{8DFECB0D-156B-4E6E-A11A-7A0E86D4B84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04AA108-5C94-46B8-901D-6F45BEA5C4CC}" type="pres">
      <dgm:prSet presAssocID="{8DFECB0D-156B-4E6E-A11A-7A0E86D4B8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B4A3-705D-4E6B-BE79-D8D4BE017B8E}" type="pres">
      <dgm:prSet presAssocID="{8DFECB0D-156B-4E6E-A11A-7A0E86D4B840}" presName="negativeSpace" presStyleCnt="0"/>
      <dgm:spPr/>
    </dgm:pt>
    <dgm:pt modelId="{4F9CA7CA-AD6A-4431-B6B6-2DCAEF7966B3}" type="pres">
      <dgm:prSet presAssocID="{8DFECB0D-156B-4E6E-A11A-7A0E86D4B840}" presName="childText" presStyleLbl="conFgAcc1" presStyleIdx="2" presStyleCnt="5">
        <dgm:presLayoutVars>
          <dgm:bulletEnabled val="1"/>
        </dgm:presLayoutVars>
      </dgm:prSet>
      <dgm:spPr/>
    </dgm:pt>
    <dgm:pt modelId="{A4B404C5-E434-4549-9674-4F5B7D73F35F}" type="pres">
      <dgm:prSet presAssocID="{5D0B0B4C-C0FF-44EC-9151-2187CAA91BDE}" presName="spaceBetweenRectangles" presStyleCnt="0"/>
      <dgm:spPr/>
    </dgm:pt>
    <dgm:pt modelId="{49F57881-F845-4C5F-9C70-33FA9CB307C9}" type="pres">
      <dgm:prSet presAssocID="{F482A5B1-40C7-40BB-A12B-FC1DBB9C0E1E}" presName="parentLin" presStyleCnt="0"/>
      <dgm:spPr/>
    </dgm:pt>
    <dgm:pt modelId="{4FCC1CEA-0A8A-478C-9774-8C8B2D540192}" type="pres">
      <dgm:prSet presAssocID="{F482A5B1-40C7-40BB-A12B-FC1DBB9C0E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BAFF6E2-C779-431C-8AED-32DBF129D395}" type="pres">
      <dgm:prSet presAssocID="{F482A5B1-40C7-40BB-A12B-FC1DBB9C0E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8336-59D3-40A3-93C9-1A7609FA6BE7}" type="pres">
      <dgm:prSet presAssocID="{F482A5B1-40C7-40BB-A12B-FC1DBB9C0E1E}" presName="negativeSpace" presStyleCnt="0"/>
      <dgm:spPr/>
    </dgm:pt>
    <dgm:pt modelId="{E1393E91-B8EB-4492-B535-2D97BD76CE9C}" type="pres">
      <dgm:prSet presAssocID="{F482A5B1-40C7-40BB-A12B-FC1DBB9C0E1E}" presName="childText" presStyleLbl="conFgAcc1" presStyleIdx="3" presStyleCnt="5">
        <dgm:presLayoutVars>
          <dgm:bulletEnabled val="1"/>
        </dgm:presLayoutVars>
      </dgm:prSet>
      <dgm:spPr/>
    </dgm:pt>
    <dgm:pt modelId="{F9CB3A87-743C-4DD4-8324-E3FD6D693298}" type="pres">
      <dgm:prSet presAssocID="{05C3EFED-BD4E-4E10-B517-B362175D8FAA}" presName="spaceBetweenRectangles" presStyleCnt="0"/>
      <dgm:spPr/>
    </dgm:pt>
    <dgm:pt modelId="{EB5C3FFF-4A79-42C6-A1B4-78D003A8D141}" type="pres">
      <dgm:prSet presAssocID="{AB49438C-50EE-488B-952C-3EF32CB6FF9D}" presName="parentLin" presStyleCnt="0"/>
      <dgm:spPr/>
    </dgm:pt>
    <dgm:pt modelId="{E4C6B257-588D-4C7C-A6E5-9C4C08A3BB9F}" type="pres">
      <dgm:prSet presAssocID="{AB49438C-50EE-488B-952C-3EF32CB6FF9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F8BCB53-AB69-4491-A03B-2C112DE35295}" type="pres">
      <dgm:prSet presAssocID="{AB49438C-50EE-488B-952C-3EF32CB6FF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A44DF-6A8F-466B-B55A-2AC1C2062D3C}" type="pres">
      <dgm:prSet presAssocID="{AB49438C-50EE-488B-952C-3EF32CB6FF9D}" presName="negativeSpace" presStyleCnt="0"/>
      <dgm:spPr/>
    </dgm:pt>
    <dgm:pt modelId="{53A7CF75-CCE7-4C36-992D-7DDCA097FA9E}" type="pres">
      <dgm:prSet presAssocID="{AB49438C-50EE-488B-952C-3EF32CB6FF9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4C9BED-359F-4233-ABA6-B5096B2E710B}" type="presOf" srcId="{F482A5B1-40C7-40BB-A12B-FC1DBB9C0E1E}" destId="{DBAFF6E2-C779-431C-8AED-32DBF129D395}" srcOrd="1" destOrd="0" presId="urn:microsoft.com/office/officeart/2005/8/layout/list1"/>
    <dgm:cxn modelId="{00EDDF4A-9000-428E-B77B-F141AB3CCECD}" type="presOf" srcId="{5CDF2D1F-8BF1-4BDE-8A0A-8F5DE5923DE3}" destId="{7863DFDF-49F3-4E7E-B013-0F84703F2B7C}" srcOrd="1" destOrd="0" presId="urn:microsoft.com/office/officeart/2005/8/layout/list1"/>
    <dgm:cxn modelId="{544103D1-9A2F-4AAB-AEFD-4B20809ED725}" srcId="{849F7656-D77E-404A-B787-6ACC2292EDBC}" destId="{AB49438C-50EE-488B-952C-3EF32CB6FF9D}" srcOrd="4" destOrd="0" parTransId="{BF887C32-A1A9-4309-ACF5-F0B4429FAAC1}" sibTransId="{DCB1523E-CB87-42FF-A835-56AA74068ADC}"/>
    <dgm:cxn modelId="{3490B92B-218D-4604-9C25-A1E6D633FDA6}" type="presOf" srcId="{8DFECB0D-156B-4E6E-A11A-7A0E86D4B840}" destId="{104AA108-5C94-46B8-901D-6F45BEA5C4CC}" srcOrd="1" destOrd="0" presId="urn:microsoft.com/office/officeart/2005/8/layout/list1"/>
    <dgm:cxn modelId="{96DAAAFC-06DC-4097-B33D-65EA97B594BC}" srcId="{849F7656-D77E-404A-B787-6ACC2292EDBC}" destId="{F482A5B1-40C7-40BB-A12B-FC1DBB9C0E1E}" srcOrd="3" destOrd="0" parTransId="{BD89F6DB-5400-4232-AC5C-325333C457AC}" sibTransId="{05C3EFED-BD4E-4E10-B517-B362175D8FAA}"/>
    <dgm:cxn modelId="{378D7B8D-D857-488E-892A-6F4F0E37F9EC}" type="presOf" srcId="{849F7656-D77E-404A-B787-6ACC2292EDBC}" destId="{C50C72A0-A02D-4368-A215-C052EBEA3860}" srcOrd="0" destOrd="0" presId="urn:microsoft.com/office/officeart/2005/8/layout/list1"/>
    <dgm:cxn modelId="{B7A62877-D649-41CD-A3C6-C3FA381BC69B}" type="presOf" srcId="{AB49438C-50EE-488B-952C-3EF32CB6FF9D}" destId="{E4C6B257-588D-4C7C-A6E5-9C4C08A3BB9F}" srcOrd="0" destOrd="0" presId="urn:microsoft.com/office/officeart/2005/8/layout/list1"/>
    <dgm:cxn modelId="{B3218750-AFAF-45C0-AE27-8D28CB4E23FD}" srcId="{849F7656-D77E-404A-B787-6ACC2292EDBC}" destId="{8DFECB0D-156B-4E6E-A11A-7A0E86D4B840}" srcOrd="2" destOrd="0" parTransId="{EEFAF416-C599-4F30-B40B-AC53670EA7AE}" sibTransId="{5D0B0B4C-C0FF-44EC-9151-2187CAA91BDE}"/>
    <dgm:cxn modelId="{31349EB9-F1B3-4CD4-BB1C-2250128152AB}" srcId="{849F7656-D77E-404A-B787-6ACC2292EDBC}" destId="{A2DA1874-8C63-46D3-ADB1-6EDCE8D6729F}" srcOrd="0" destOrd="0" parTransId="{D1518C5A-5841-4745-9B85-3A6560549ED4}" sibTransId="{5203D70A-D823-46DD-9F03-4BD60A88E0F8}"/>
    <dgm:cxn modelId="{8C5781F3-432D-4B94-9842-ADF9F5AF90C3}" type="presOf" srcId="{8DFECB0D-156B-4E6E-A11A-7A0E86D4B840}" destId="{5CD538AC-88F1-4531-976B-273A40D77870}" srcOrd="0" destOrd="0" presId="urn:microsoft.com/office/officeart/2005/8/layout/list1"/>
    <dgm:cxn modelId="{BFA9DE99-3202-44AF-8F23-96D42A344DB2}" type="presOf" srcId="{A2DA1874-8C63-46D3-ADB1-6EDCE8D6729F}" destId="{57FF73B5-67EB-4D9E-B071-43A598E08318}" srcOrd="0" destOrd="0" presId="urn:microsoft.com/office/officeart/2005/8/layout/list1"/>
    <dgm:cxn modelId="{EF3765DC-5591-4985-A1B9-B8CD135D0061}" type="presOf" srcId="{AB49438C-50EE-488B-952C-3EF32CB6FF9D}" destId="{CF8BCB53-AB69-4491-A03B-2C112DE35295}" srcOrd="1" destOrd="0" presId="urn:microsoft.com/office/officeart/2005/8/layout/list1"/>
    <dgm:cxn modelId="{F0ADB1A1-1A1F-41C2-8D0B-12C959E446CA}" type="presOf" srcId="{5CDF2D1F-8BF1-4BDE-8A0A-8F5DE5923DE3}" destId="{43B4BEAA-D65D-45CD-B138-45683C6A2889}" srcOrd="0" destOrd="0" presId="urn:microsoft.com/office/officeart/2005/8/layout/list1"/>
    <dgm:cxn modelId="{6F7F298C-3130-4F21-83DD-CD635AFB8537}" type="presOf" srcId="{F482A5B1-40C7-40BB-A12B-FC1DBB9C0E1E}" destId="{4FCC1CEA-0A8A-478C-9774-8C8B2D540192}" srcOrd="0" destOrd="0" presId="urn:microsoft.com/office/officeart/2005/8/layout/list1"/>
    <dgm:cxn modelId="{9D6CA509-B7B7-4C30-B19B-0F21FF3B8CA7}" srcId="{849F7656-D77E-404A-B787-6ACC2292EDBC}" destId="{5CDF2D1F-8BF1-4BDE-8A0A-8F5DE5923DE3}" srcOrd="1" destOrd="0" parTransId="{FC438A2F-71C9-479F-B29D-71F1637D5EFA}" sibTransId="{A9A3E561-A24E-42A8-AD31-D81FBCE30601}"/>
    <dgm:cxn modelId="{A2825262-6722-44E8-B960-5B78228DA058}" type="presOf" srcId="{A2DA1874-8C63-46D3-ADB1-6EDCE8D6729F}" destId="{9DD26E3F-CB11-44D4-9D02-885156ADE77D}" srcOrd="1" destOrd="0" presId="urn:microsoft.com/office/officeart/2005/8/layout/list1"/>
    <dgm:cxn modelId="{2095BBC3-8B4C-46F6-923B-7716A42CD1E4}" type="presParOf" srcId="{C50C72A0-A02D-4368-A215-C052EBEA3860}" destId="{F5AC4EAD-E01E-4444-BBA0-FEF36B9779EA}" srcOrd="0" destOrd="0" presId="urn:microsoft.com/office/officeart/2005/8/layout/list1"/>
    <dgm:cxn modelId="{03C137C3-54C5-4C10-8AB5-DE448196CC24}" type="presParOf" srcId="{F5AC4EAD-E01E-4444-BBA0-FEF36B9779EA}" destId="{57FF73B5-67EB-4D9E-B071-43A598E08318}" srcOrd="0" destOrd="0" presId="urn:microsoft.com/office/officeart/2005/8/layout/list1"/>
    <dgm:cxn modelId="{611B3E1C-2183-4F60-8C56-2F84E0B64FD5}" type="presParOf" srcId="{F5AC4EAD-E01E-4444-BBA0-FEF36B9779EA}" destId="{9DD26E3F-CB11-44D4-9D02-885156ADE77D}" srcOrd="1" destOrd="0" presId="urn:microsoft.com/office/officeart/2005/8/layout/list1"/>
    <dgm:cxn modelId="{A858B72C-01E7-4F3F-9D93-5C05A8418ED6}" type="presParOf" srcId="{C50C72A0-A02D-4368-A215-C052EBEA3860}" destId="{8B4B60A9-3884-497A-93AF-5FB4EECF219B}" srcOrd="1" destOrd="0" presId="urn:microsoft.com/office/officeart/2005/8/layout/list1"/>
    <dgm:cxn modelId="{F39E71BB-B761-409B-8D64-A0266BCA7C81}" type="presParOf" srcId="{C50C72A0-A02D-4368-A215-C052EBEA3860}" destId="{F4C52546-FD63-4B7C-A049-86FDE9F84BC8}" srcOrd="2" destOrd="0" presId="urn:microsoft.com/office/officeart/2005/8/layout/list1"/>
    <dgm:cxn modelId="{8BEBE9E1-0B21-4B37-A665-353B6EBA38E1}" type="presParOf" srcId="{C50C72A0-A02D-4368-A215-C052EBEA3860}" destId="{FA3057B4-6470-4F8D-86E7-B4FCB71276A8}" srcOrd="3" destOrd="0" presId="urn:microsoft.com/office/officeart/2005/8/layout/list1"/>
    <dgm:cxn modelId="{6668A273-70BA-4730-9857-DB34BFBB698C}" type="presParOf" srcId="{C50C72A0-A02D-4368-A215-C052EBEA3860}" destId="{559285CC-C925-4313-BEEB-0CF3130DEB8E}" srcOrd="4" destOrd="0" presId="urn:microsoft.com/office/officeart/2005/8/layout/list1"/>
    <dgm:cxn modelId="{81830A04-596F-4EEF-AD8C-38EA194E832C}" type="presParOf" srcId="{559285CC-C925-4313-BEEB-0CF3130DEB8E}" destId="{43B4BEAA-D65D-45CD-B138-45683C6A2889}" srcOrd="0" destOrd="0" presId="urn:microsoft.com/office/officeart/2005/8/layout/list1"/>
    <dgm:cxn modelId="{1FE0F216-FCFF-4FA7-AB6C-AC418903109F}" type="presParOf" srcId="{559285CC-C925-4313-BEEB-0CF3130DEB8E}" destId="{7863DFDF-49F3-4E7E-B013-0F84703F2B7C}" srcOrd="1" destOrd="0" presId="urn:microsoft.com/office/officeart/2005/8/layout/list1"/>
    <dgm:cxn modelId="{EC1198EE-53DF-47E9-B138-96358F25C8C2}" type="presParOf" srcId="{C50C72A0-A02D-4368-A215-C052EBEA3860}" destId="{88EB83DE-C248-41FE-A5D5-45107323B712}" srcOrd="5" destOrd="0" presId="urn:microsoft.com/office/officeart/2005/8/layout/list1"/>
    <dgm:cxn modelId="{6192AE9B-A5A2-48FE-88EA-7A1C9538AA00}" type="presParOf" srcId="{C50C72A0-A02D-4368-A215-C052EBEA3860}" destId="{C32BE13B-B63B-456E-A5A7-86B0A62B288F}" srcOrd="6" destOrd="0" presId="urn:microsoft.com/office/officeart/2005/8/layout/list1"/>
    <dgm:cxn modelId="{73EE5183-94F0-4C3E-81E2-34B21BC143F1}" type="presParOf" srcId="{C50C72A0-A02D-4368-A215-C052EBEA3860}" destId="{6B733330-E53B-4D14-BDDE-EE92AFD985BD}" srcOrd="7" destOrd="0" presId="urn:microsoft.com/office/officeart/2005/8/layout/list1"/>
    <dgm:cxn modelId="{6876C76F-CDC9-43C7-B678-C988E667656F}" type="presParOf" srcId="{C50C72A0-A02D-4368-A215-C052EBEA3860}" destId="{A43E7F43-A57B-48FD-AC85-DB8A4607ADC7}" srcOrd="8" destOrd="0" presId="urn:microsoft.com/office/officeart/2005/8/layout/list1"/>
    <dgm:cxn modelId="{D9CA438C-F26A-4FAC-B512-8157A5043E63}" type="presParOf" srcId="{A43E7F43-A57B-48FD-AC85-DB8A4607ADC7}" destId="{5CD538AC-88F1-4531-976B-273A40D77870}" srcOrd="0" destOrd="0" presId="urn:microsoft.com/office/officeart/2005/8/layout/list1"/>
    <dgm:cxn modelId="{EE24ACB8-6F60-413E-B756-6C25FEB2AC9A}" type="presParOf" srcId="{A43E7F43-A57B-48FD-AC85-DB8A4607ADC7}" destId="{104AA108-5C94-46B8-901D-6F45BEA5C4CC}" srcOrd="1" destOrd="0" presId="urn:microsoft.com/office/officeart/2005/8/layout/list1"/>
    <dgm:cxn modelId="{1231FECF-EFF8-40E8-BB45-4D4501A037C1}" type="presParOf" srcId="{C50C72A0-A02D-4368-A215-C052EBEA3860}" destId="{83A4B4A3-705D-4E6B-BE79-D8D4BE017B8E}" srcOrd="9" destOrd="0" presId="urn:microsoft.com/office/officeart/2005/8/layout/list1"/>
    <dgm:cxn modelId="{57DC4310-652E-4C77-BBFA-AFDF617DDDA9}" type="presParOf" srcId="{C50C72A0-A02D-4368-A215-C052EBEA3860}" destId="{4F9CA7CA-AD6A-4431-B6B6-2DCAEF7966B3}" srcOrd="10" destOrd="0" presId="urn:microsoft.com/office/officeart/2005/8/layout/list1"/>
    <dgm:cxn modelId="{FE49D87F-67DD-4C39-A2B2-747D677D9D0D}" type="presParOf" srcId="{C50C72A0-A02D-4368-A215-C052EBEA3860}" destId="{A4B404C5-E434-4549-9674-4F5B7D73F35F}" srcOrd="11" destOrd="0" presId="urn:microsoft.com/office/officeart/2005/8/layout/list1"/>
    <dgm:cxn modelId="{862DB24E-95CD-41C8-884B-3823D302E519}" type="presParOf" srcId="{C50C72A0-A02D-4368-A215-C052EBEA3860}" destId="{49F57881-F845-4C5F-9C70-33FA9CB307C9}" srcOrd="12" destOrd="0" presId="urn:microsoft.com/office/officeart/2005/8/layout/list1"/>
    <dgm:cxn modelId="{B254A0D9-53B9-4E59-A084-FD03B7A30021}" type="presParOf" srcId="{49F57881-F845-4C5F-9C70-33FA9CB307C9}" destId="{4FCC1CEA-0A8A-478C-9774-8C8B2D540192}" srcOrd="0" destOrd="0" presId="urn:microsoft.com/office/officeart/2005/8/layout/list1"/>
    <dgm:cxn modelId="{ABBA902E-F633-4608-8693-23D3BEC10565}" type="presParOf" srcId="{49F57881-F845-4C5F-9C70-33FA9CB307C9}" destId="{DBAFF6E2-C779-431C-8AED-32DBF129D395}" srcOrd="1" destOrd="0" presId="urn:microsoft.com/office/officeart/2005/8/layout/list1"/>
    <dgm:cxn modelId="{88943436-5971-4E00-B9CE-DAD58CC6B0EF}" type="presParOf" srcId="{C50C72A0-A02D-4368-A215-C052EBEA3860}" destId="{31CB8336-59D3-40A3-93C9-1A7609FA6BE7}" srcOrd="13" destOrd="0" presId="urn:microsoft.com/office/officeart/2005/8/layout/list1"/>
    <dgm:cxn modelId="{1A85B04D-78CE-421A-95A5-6E805D93C66A}" type="presParOf" srcId="{C50C72A0-A02D-4368-A215-C052EBEA3860}" destId="{E1393E91-B8EB-4492-B535-2D97BD76CE9C}" srcOrd="14" destOrd="0" presId="urn:microsoft.com/office/officeart/2005/8/layout/list1"/>
    <dgm:cxn modelId="{438EF9C8-7E1D-4258-899B-1F1F70E10BB7}" type="presParOf" srcId="{C50C72A0-A02D-4368-A215-C052EBEA3860}" destId="{F9CB3A87-743C-4DD4-8324-E3FD6D693298}" srcOrd="15" destOrd="0" presId="urn:microsoft.com/office/officeart/2005/8/layout/list1"/>
    <dgm:cxn modelId="{B5BD3C43-5680-4B7D-899A-AB50249CFAEF}" type="presParOf" srcId="{C50C72A0-A02D-4368-A215-C052EBEA3860}" destId="{EB5C3FFF-4A79-42C6-A1B4-78D003A8D141}" srcOrd="16" destOrd="0" presId="urn:microsoft.com/office/officeart/2005/8/layout/list1"/>
    <dgm:cxn modelId="{59F6A8D2-59FE-47D2-A38B-0B490ACCB5C4}" type="presParOf" srcId="{EB5C3FFF-4A79-42C6-A1B4-78D003A8D141}" destId="{E4C6B257-588D-4C7C-A6E5-9C4C08A3BB9F}" srcOrd="0" destOrd="0" presId="urn:microsoft.com/office/officeart/2005/8/layout/list1"/>
    <dgm:cxn modelId="{1E2606BF-F498-4AB4-970F-14F5EB8505E4}" type="presParOf" srcId="{EB5C3FFF-4A79-42C6-A1B4-78D003A8D141}" destId="{CF8BCB53-AB69-4491-A03B-2C112DE35295}" srcOrd="1" destOrd="0" presId="urn:microsoft.com/office/officeart/2005/8/layout/list1"/>
    <dgm:cxn modelId="{CF6EDC50-31DC-4C45-8A03-7885126AA987}" type="presParOf" srcId="{C50C72A0-A02D-4368-A215-C052EBEA3860}" destId="{28BA44DF-6A8F-466B-B55A-2AC1C2062D3C}" srcOrd="17" destOrd="0" presId="urn:microsoft.com/office/officeart/2005/8/layout/list1"/>
    <dgm:cxn modelId="{822B3B62-9355-42AE-847B-80984A56A6F3}" type="presParOf" srcId="{C50C72A0-A02D-4368-A215-C052EBEA3860}" destId="{53A7CF75-CCE7-4C36-992D-7DDCA097FA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5E8873-6198-4394-AE95-75942E11C80E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A38DBBF-E4FA-4C2F-A96A-BF17ECF012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Поддержка близких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32F8A398-C30E-40D8-9F38-8DAC3F67ACA0}" type="parTrans" cxnId="{6F02E77C-9B2A-46F5-9E97-D87617BD8A4F}">
      <dgm:prSet/>
      <dgm:spPr/>
      <dgm:t>
        <a:bodyPr/>
        <a:lstStyle/>
        <a:p>
          <a:endParaRPr lang="ru-RU"/>
        </a:p>
      </dgm:t>
    </dgm:pt>
    <dgm:pt modelId="{129AF24E-DEAA-43FB-ADB9-CC1174B14BFB}" type="sibTrans" cxnId="{6F02E77C-9B2A-46F5-9E97-D87617BD8A4F}">
      <dgm:prSet/>
      <dgm:spPr/>
      <dgm:t>
        <a:bodyPr/>
        <a:lstStyle/>
        <a:p>
          <a:endParaRPr lang="ru-RU"/>
        </a:p>
      </dgm:t>
    </dgm:pt>
    <dgm:pt modelId="{C29E75BE-91B8-47A4-B07D-35D74B8C91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Товарищи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2FBB0575-6030-4C6C-89B0-5021D36A6169}" type="parTrans" cxnId="{4D814532-7DD4-4029-A944-CFB883DA6B13}">
      <dgm:prSet/>
      <dgm:spPr/>
      <dgm:t>
        <a:bodyPr/>
        <a:lstStyle/>
        <a:p>
          <a:endParaRPr lang="ru-RU"/>
        </a:p>
      </dgm:t>
    </dgm:pt>
    <dgm:pt modelId="{F4AB578C-64BF-4C10-811C-F0322289785F}" type="sibTrans" cxnId="{4D814532-7DD4-4029-A944-CFB883DA6B13}">
      <dgm:prSet/>
      <dgm:spPr/>
      <dgm:t>
        <a:bodyPr/>
        <a:lstStyle/>
        <a:p>
          <a:endParaRPr lang="ru-RU"/>
        </a:p>
      </dgm:t>
    </dgm:pt>
    <dgm:pt modelId="{2DE0A6B9-7E63-4EA8-B6E4-92B0236A07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Девушка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1D2A7C8C-8A10-487B-892F-0EEA165BEFB3}" type="parTrans" cxnId="{A2395370-1AC3-49F7-87EC-BD9C7C431251}">
      <dgm:prSet/>
      <dgm:spPr/>
      <dgm:t>
        <a:bodyPr/>
        <a:lstStyle/>
        <a:p>
          <a:endParaRPr lang="ru-RU"/>
        </a:p>
      </dgm:t>
    </dgm:pt>
    <dgm:pt modelId="{04F1702E-2748-4B3B-8D16-011399A33C0E}" type="sibTrans" cxnId="{A2395370-1AC3-49F7-87EC-BD9C7C431251}">
      <dgm:prSet/>
      <dgm:spPr/>
      <dgm:t>
        <a:bodyPr/>
        <a:lstStyle/>
        <a:p>
          <a:endParaRPr lang="ru-RU"/>
        </a:p>
      </dgm:t>
    </dgm:pt>
    <dgm:pt modelId="{E0CF7119-220B-4DD7-9F91-9BA3DF9D58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Чувство долга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ED52210-9C28-4D5E-B709-EA98D43EF43B}" type="parTrans" cxnId="{97C8042F-3036-4A21-B327-6958270B9BC5}">
      <dgm:prSet/>
      <dgm:spPr/>
      <dgm:t>
        <a:bodyPr/>
        <a:lstStyle/>
        <a:p>
          <a:endParaRPr lang="ru-RU"/>
        </a:p>
      </dgm:t>
    </dgm:pt>
    <dgm:pt modelId="{C074871E-C4A5-4350-B3DF-211ED75428A8}" type="sibTrans" cxnId="{97C8042F-3036-4A21-B327-6958270B9BC5}">
      <dgm:prSet/>
      <dgm:spPr/>
      <dgm:t>
        <a:bodyPr/>
        <a:lstStyle/>
        <a:p>
          <a:endParaRPr lang="ru-RU"/>
        </a:p>
      </dgm:t>
    </dgm:pt>
    <dgm:pt modelId="{77DBEC5D-CBF5-4742-88D4-BE3243F0813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Гражданские преподаватели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FF33662D-E38D-466E-9DC6-DBA5D2990476}" type="parTrans" cxnId="{D3708BAA-766B-444F-A49A-D8F0A2515E29}">
      <dgm:prSet/>
      <dgm:spPr/>
      <dgm:t>
        <a:bodyPr/>
        <a:lstStyle/>
        <a:p>
          <a:endParaRPr lang="ru-RU"/>
        </a:p>
      </dgm:t>
    </dgm:pt>
    <dgm:pt modelId="{36B7CA9A-E4DC-4DA9-AABC-3D38C8D94F47}" type="sibTrans" cxnId="{D3708BAA-766B-444F-A49A-D8F0A2515E29}">
      <dgm:prSet/>
      <dgm:spPr/>
      <dgm:t>
        <a:bodyPr/>
        <a:lstStyle/>
        <a:p>
          <a:endParaRPr lang="ru-RU"/>
        </a:p>
      </dgm:t>
    </dgm:pt>
    <dgm:pt modelId="{5F1FFF00-F737-4A83-BA29-552E60EAC1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</a:rPr>
            <a:t>Офицеры</a:t>
          </a:r>
          <a:endParaRPr lang="ru-RU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DAF94647-0FF1-4056-8445-0016C7F28BEC}" type="parTrans" cxnId="{9C0F2363-093A-4F25-A3B0-F19FF2516DCB}">
      <dgm:prSet/>
      <dgm:spPr/>
      <dgm:t>
        <a:bodyPr/>
        <a:lstStyle/>
        <a:p>
          <a:endParaRPr lang="ru-RU"/>
        </a:p>
      </dgm:t>
    </dgm:pt>
    <dgm:pt modelId="{76021126-93E1-456F-8396-33EE2391F020}" type="sibTrans" cxnId="{9C0F2363-093A-4F25-A3B0-F19FF2516DCB}">
      <dgm:prSet/>
      <dgm:spPr/>
      <dgm:t>
        <a:bodyPr/>
        <a:lstStyle/>
        <a:p>
          <a:endParaRPr lang="ru-RU"/>
        </a:p>
      </dgm:t>
    </dgm:pt>
    <dgm:pt modelId="{1A59B26C-66DB-4717-8E76-933C6F17F042}" type="pres">
      <dgm:prSet presAssocID="{515E8873-6198-4394-AE95-75942E11C8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5BC32-C1B2-4F7F-B949-758DB08317CB}" type="pres">
      <dgm:prSet presAssocID="{0A38DBBF-E4FA-4C2F-A96A-BF17ECF01273}" presName="parentLin" presStyleCnt="0"/>
      <dgm:spPr/>
    </dgm:pt>
    <dgm:pt modelId="{4CC3C563-839F-43AE-9B22-1F5D64FE6878}" type="pres">
      <dgm:prSet presAssocID="{0A38DBBF-E4FA-4C2F-A96A-BF17ECF0127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720AA9-5AB2-419C-8E68-30775BFFAC6B}" type="pres">
      <dgm:prSet presAssocID="{0A38DBBF-E4FA-4C2F-A96A-BF17ECF01273}" presName="parentText" presStyleLbl="node1" presStyleIdx="0" presStyleCnt="6" custScaleX="102134" custScaleY="148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E69BD-971C-47FB-BAB3-687AF1B3534A}" type="pres">
      <dgm:prSet presAssocID="{0A38DBBF-E4FA-4C2F-A96A-BF17ECF01273}" presName="negativeSpace" presStyleCnt="0"/>
      <dgm:spPr/>
    </dgm:pt>
    <dgm:pt modelId="{7134A656-AEA8-4809-B039-7363D99FC59C}" type="pres">
      <dgm:prSet presAssocID="{0A38DBBF-E4FA-4C2F-A96A-BF17ECF01273}" presName="childText" presStyleLbl="conFgAcc1" presStyleIdx="0" presStyleCnt="6">
        <dgm:presLayoutVars>
          <dgm:bulletEnabled val="1"/>
        </dgm:presLayoutVars>
      </dgm:prSet>
      <dgm:spPr/>
    </dgm:pt>
    <dgm:pt modelId="{EC738F66-B2C1-4152-B6C4-29E5A6692FF2}" type="pres">
      <dgm:prSet presAssocID="{129AF24E-DEAA-43FB-ADB9-CC1174B14BFB}" presName="spaceBetweenRectangles" presStyleCnt="0"/>
      <dgm:spPr/>
    </dgm:pt>
    <dgm:pt modelId="{DA85BD9A-5C45-4F28-BD34-7F0703D194E9}" type="pres">
      <dgm:prSet presAssocID="{C29E75BE-91B8-47A4-B07D-35D74B8C91D2}" presName="parentLin" presStyleCnt="0"/>
      <dgm:spPr/>
    </dgm:pt>
    <dgm:pt modelId="{4F9179BD-62D1-4946-A8D8-6937ED668405}" type="pres">
      <dgm:prSet presAssocID="{C29E75BE-91B8-47A4-B07D-35D74B8C91D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24AE1E1-3667-45B6-8948-374EC7F25FB1}" type="pres">
      <dgm:prSet presAssocID="{C29E75BE-91B8-47A4-B07D-35D74B8C91D2}" presName="parentText" presStyleLbl="node1" presStyleIdx="1" presStyleCnt="6" custScaleY="136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8701-528A-461E-B596-4FD26BD47190}" type="pres">
      <dgm:prSet presAssocID="{C29E75BE-91B8-47A4-B07D-35D74B8C91D2}" presName="negativeSpace" presStyleCnt="0"/>
      <dgm:spPr/>
    </dgm:pt>
    <dgm:pt modelId="{83FD26EE-AFB1-45EC-ADAC-FE5A6FD4D279}" type="pres">
      <dgm:prSet presAssocID="{C29E75BE-91B8-47A4-B07D-35D74B8C91D2}" presName="childText" presStyleLbl="conFgAcc1" presStyleIdx="1" presStyleCnt="6">
        <dgm:presLayoutVars>
          <dgm:bulletEnabled val="1"/>
        </dgm:presLayoutVars>
      </dgm:prSet>
      <dgm:spPr/>
    </dgm:pt>
    <dgm:pt modelId="{337A3496-9EB2-4B5E-B150-C71A210095BB}" type="pres">
      <dgm:prSet presAssocID="{F4AB578C-64BF-4C10-811C-F0322289785F}" presName="spaceBetweenRectangles" presStyleCnt="0"/>
      <dgm:spPr/>
    </dgm:pt>
    <dgm:pt modelId="{AE81CB5C-F261-4027-A4F2-061FD65CC029}" type="pres">
      <dgm:prSet presAssocID="{2DE0A6B9-7E63-4EA8-B6E4-92B0236A0740}" presName="parentLin" presStyleCnt="0"/>
      <dgm:spPr/>
    </dgm:pt>
    <dgm:pt modelId="{BAF6F189-3DCE-4AF5-AEBF-40C5CE6FD4B4}" type="pres">
      <dgm:prSet presAssocID="{2DE0A6B9-7E63-4EA8-B6E4-92B0236A074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42B8838-A2F3-483C-876D-AB7A570D1825}" type="pres">
      <dgm:prSet presAssocID="{2DE0A6B9-7E63-4EA8-B6E4-92B0236A0740}" presName="parentText" presStyleLbl="node1" presStyleIdx="2" presStyleCnt="6" custScaleX="97530" custScaleY="166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FC63E-8ED0-4F06-8EF1-A9130EC0A268}" type="pres">
      <dgm:prSet presAssocID="{2DE0A6B9-7E63-4EA8-B6E4-92B0236A0740}" presName="negativeSpace" presStyleCnt="0"/>
      <dgm:spPr/>
    </dgm:pt>
    <dgm:pt modelId="{2ECA7BF3-9A39-44A5-A8B6-557F8C1341B2}" type="pres">
      <dgm:prSet presAssocID="{2DE0A6B9-7E63-4EA8-B6E4-92B0236A0740}" presName="childText" presStyleLbl="conFgAcc1" presStyleIdx="2" presStyleCnt="6">
        <dgm:presLayoutVars>
          <dgm:bulletEnabled val="1"/>
        </dgm:presLayoutVars>
      </dgm:prSet>
      <dgm:spPr/>
    </dgm:pt>
    <dgm:pt modelId="{7183FA63-7F0B-47CA-A259-89B27811D38D}" type="pres">
      <dgm:prSet presAssocID="{04F1702E-2748-4B3B-8D16-011399A33C0E}" presName="spaceBetweenRectangles" presStyleCnt="0"/>
      <dgm:spPr/>
    </dgm:pt>
    <dgm:pt modelId="{0529B217-E721-413C-A46D-CFB6193EF424}" type="pres">
      <dgm:prSet presAssocID="{E0CF7119-220B-4DD7-9F91-9BA3DF9D58C7}" presName="parentLin" presStyleCnt="0"/>
      <dgm:spPr/>
    </dgm:pt>
    <dgm:pt modelId="{3B2977C4-A362-4904-9F54-210A2DEB74F8}" type="pres">
      <dgm:prSet presAssocID="{E0CF7119-220B-4DD7-9F91-9BA3DF9D58C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DBBFAC8-9151-47C1-AA1B-79DCC4352524}" type="pres">
      <dgm:prSet presAssocID="{E0CF7119-220B-4DD7-9F91-9BA3DF9D58C7}" presName="parentText" presStyleLbl="node1" presStyleIdx="3" presStyleCnt="6" custScaleY="16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F2E7-7F80-4951-B6C2-B3B9E6A17B8E}" type="pres">
      <dgm:prSet presAssocID="{E0CF7119-220B-4DD7-9F91-9BA3DF9D58C7}" presName="negativeSpace" presStyleCnt="0"/>
      <dgm:spPr/>
    </dgm:pt>
    <dgm:pt modelId="{2ACD9AF4-4139-47E7-B1C6-EFA617C501D0}" type="pres">
      <dgm:prSet presAssocID="{E0CF7119-220B-4DD7-9F91-9BA3DF9D58C7}" presName="childText" presStyleLbl="conFgAcc1" presStyleIdx="3" presStyleCnt="6">
        <dgm:presLayoutVars>
          <dgm:bulletEnabled val="1"/>
        </dgm:presLayoutVars>
      </dgm:prSet>
      <dgm:spPr/>
    </dgm:pt>
    <dgm:pt modelId="{E1E07694-3830-4B69-B141-16753E7A367B}" type="pres">
      <dgm:prSet presAssocID="{C074871E-C4A5-4350-B3DF-211ED75428A8}" presName="spaceBetweenRectangles" presStyleCnt="0"/>
      <dgm:spPr/>
    </dgm:pt>
    <dgm:pt modelId="{976DE7A9-CBAE-46AF-9292-9A5F1D5D7177}" type="pres">
      <dgm:prSet presAssocID="{77DBEC5D-CBF5-4742-88D4-BE3243F08135}" presName="parentLin" presStyleCnt="0"/>
      <dgm:spPr/>
    </dgm:pt>
    <dgm:pt modelId="{928B1BE8-5BC6-4436-8291-C80CEC4CA5DA}" type="pres">
      <dgm:prSet presAssocID="{77DBEC5D-CBF5-4742-88D4-BE3243F0813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F454498-5A4B-4850-B531-BC12D3E4662B}" type="pres">
      <dgm:prSet presAssocID="{77DBEC5D-CBF5-4742-88D4-BE3243F08135}" presName="parentText" presStyleLbl="node1" presStyleIdx="4" presStyleCnt="6" custScaleX="125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B27F-0E81-4D66-999D-310E0891A468}" type="pres">
      <dgm:prSet presAssocID="{77DBEC5D-CBF5-4742-88D4-BE3243F08135}" presName="negativeSpace" presStyleCnt="0"/>
      <dgm:spPr/>
    </dgm:pt>
    <dgm:pt modelId="{53A32106-B8C6-42C0-9EFA-51A26521C4F8}" type="pres">
      <dgm:prSet presAssocID="{77DBEC5D-CBF5-4742-88D4-BE3243F08135}" presName="childText" presStyleLbl="conFgAcc1" presStyleIdx="4" presStyleCnt="6">
        <dgm:presLayoutVars>
          <dgm:bulletEnabled val="1"/>
        </dgm:presLayoutVars>
      </dgm:prSet>
      <dgm:spPr/>
    </dgm:pt>
    <dgm:pt modelId="{E6E6513C-39E1-4763-9AF9-98412D2C4934}" type="pres">
      <dgm:prSet presAssocID="{36B7CA9A-E4DC-4DA9-AABC-3D38C8D94F47}" presName="spaceBetweenRectangles" presStyleCnt="0"/>
      <dgm:spPr/>
    </dgm:pt>
    <dgm:pt modelId="{F92258D9-A699-40FF-BD60-7B66534BEAD3}" type="pres">
      <dgm:prSet presAssocID="{5F1FFF00-F737-4A83-BA29-552E60EAC154}" presName="parentLin" presStyleCnt="0"/>
      <dgm:spPr/>
    </dgm:pt>
    <dgm:pt modelId="{01C8C9A4-5AA8-4B21-87F7-A45FDD3ACB06}" type="pres">
      <dgm:prSet presAssocID="{5F1FFF00-F737-4A83-BA29-552E60EAC15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1F4B504-5402-4AC8-BA0C-D95C89122B40}" type="pres">
      <dgm:prSet presAssocID="{5F1FFF00-F737-4A83-BA29-552E60EAC1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FD46-5604-4F19-A356-AA9015AE97DE}" type="pres">
      <dgm:prSet presAssocID="{5F1FFF00-F737-4A83-BA29-552E60EAC154}" presName="negativeSpace" presStyleCnt="0"/>
      <dgm:spPr/>
    </dgm:pt>
    <dgm:pt modelId="{04EEAE0B-1997-41F1-A7E4-5F851D233760}" type="pres">
      <dgm:prSet presAssocID="{5F1FFF00-F737-4A83-BA29-552E60EAC15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E2F638B-98CE-4ADF-BD8B-439FDF3D0E70}" type="presOf" srcId="{77DBEC5D-CBF5-4742-88D4-BE3243F08135}" destId="{9F454498-5A4B-4850-B531-BC12D3E4662B}" srcOrd="1" destOrd="0" presId="urn:microsoft.com/office/officeart/2005/8/layout/list1"/>
    <dgm:cxn modelId="{2E4EB2E7-5B25-482B-83E6-775912B06345}" type="presOf" srcId="{E0CF7119-220B-4DD7-9F91-9BA3DF9D58C7}" destId="{0DBBFAC8-9151-47C1-AA1B-79DCC4352524}" srcOrd="1" destOrd="0" presId="urn:microsoft.com/office/officeart/2005/8/layout/list1"/>
    <dgm:cxn modelId="{4D814532-7DD4-4029-A944-CFB883DA6B13}" srcId="{515E8873-6198-4394-AE95-75942E11C80E}" destId="{C29E75BE-91B8-47A4-B07D-35D74B8C91D2}" srcOrd="1" destOrd="0" parTransId="{2FBB0575-6030-4C6C-89B0-5021D36A6169}" sibTransId="{F4AB578C-64BF-4C10-811C-F0322289785F}"/>
    <dgm:cxn modelId="{E0E4D899-27BF-4AB0-910D-346F5E40AFA4}" type="presOf" srcId="{C29E75BE-91B8-47A4-B07D-35D74B8C91D2}" destId="{4F9179BD-62D1-4946-A8D8-6937ED668405}" srcOrd="0" destOrd="0" presId="urn:microsoft.com/office/officeart/2005/8/layout/list1"/>
    <dgm:cxn modelId="{154DF23D-4B00-4D98-A5EA-5B758703B56A}" type="presOf" srcId="{C29E75BE-91B8-47A4-B07D-35D74B8C91D2}" destId="{424AE1E1-3667-45B6-8948-374EC7F25FB1}" srcOrd="1" destOrd="0" presId="urn:microsoft.com/office/officeart/2005/8/layout/list1"/>
    <dgm:cxn modelId="{A2395370-1AC3-49F7-87EC-BD9C7C431251}" srcId="{515E8873-6198-4394-AE95-75942E11C80E}" destId="{2DE0A6B9-7E63-4EA8-B6E4-92B0236A0740}" srcOrd="2" destOrd="0" parTransId="{1D2A7C8C-8A10-487B-892F-0EEA165BEFB3}" sibTransId="{04F1702E-2748-4B3B-8D16-011399A33C0E}"/>
    <dgm:cxn modelId="{763FC40C-B258-4C83-AEF9-A2558CAE9303}" type="presOf" srcId="{0A38DBBF-E4FA-4C2F-A96A-BF17ECF01273}" destId="{58720AA9-5AB2-419C-8E68-30775BFFAC6B}" srcOrd="1" destOrd="0" presId="urn:microsoft.com/office/officeart/2005/8/layout/list1"/>
    <dgm:cxn modelId="{DB35295A-E792-4A64-AA50-EC871394613D}" type="presOf" srcId="{E0CF7119-220B-4DD7-9F91-9BA3DF9D58C7}" destId="{3B2977C4-A362-4904-9F54-210A2DEB74F8}" srcOrd="0" destOrd="0" presId="urn:microsoft.com/office/officeart/2005/8/layout/list1"/>
    <dgm:cxn modelId="{DDAF1C0E-BD6B-4C16-9E5C-F6BF641BFC01}" type="presOf" srcId="{515E8873-6198-4394-AE95-75942E11C80E}" destId="{1A59B26C-66DB-4717-8E76-933C6F17F042}" srcOrd="0" destOrd="0" presId="urn:microsoft.com/office/officeart/2005/8/layout/list1"/>
    <dgm:cxn modelId="{983AB548-641C-4C66-B598-22BEF7772769}" type="presOf" srcId="{5F1FFF00-F737-4A83-BA29-552E60EAC154}" destId="{01C8C9A4-5AA8-4B21-87F7-A45FDD3ACB06}" srcOrd="0" destOrd="0" presId="urn:microsoft.com/office/officeart/2005/8/layout/list1"/>
    <dgm:cxn modelId="{9C0F2363-093A-4F25-A3B0-F19FF2516DCB}" srcId="{515E8873-6198-4394-AE95-75942E11C80E}" destId="{5F1FFF00-F737-4A83-BA29-552E60EAC154}" srcOrd="5" destOrd="0" parTransId="{DAF94647-0FF1-4056-8445-0016C7F28BEC}" sibTransId="{76021126-93E1-456F-8396-33EE2391F020}"/>
    <dgm:cxn modelId="{6F02E77C-9B2A-46F5-9E97-D87617BD8A4F}" srcId="{515E8873-6198-4394-AE95-75942E11C80E}" destId="{0A38DBBF-E4FA-4C2F-A96A-BF17ECF01273}" srcOrd="0" destOrd="0" parTransId="{32F8A398-C30E-40D8-9F38-8DAC3F67ACA0}" sibTransId="{129AF24E-DEAA-43FB-ADB9-CC1174B14BFB}"/>
    <dgm:cxn modelId="{53FB40A2-9662-465D-8BD9-109DDF9288AB}" type="presOf" srcId="{2DE0A6B9-7E63-4EA8-B6E4-92B0236A0740}" destId="{BAF6F189-3DCE-4AF5-AEBF-40C5CE6FD4B4}" srcOrd="0" destOrd="0" presId="urn:microsoft.com/office/officeart/2005/8/layout/list1"/>
    <dgm:cxn modelId="{97C8042F-3036-4A21-B327-6958270B9BC5}" srcId="{515E8873-6198-4394-AE95-75942E11C80E}" destId="{E0CF7119-220B-4DD7-9F91-9BA3DF9D58C7}" srcOrd="3" destOrd="0" parTransId="{CED52210-9C28-4D5E-B709-EA98D43EF43B}" sibTransId="{C074871E-C4A5-4350-B3DF-211ED75428A8}"/>
    <dgm:cxn modelId="{8C11DBB7-27F1-4827-BAE6-79C972FB8B38}" type="presOf" srcId="{2DE0A6B9-7E63-4EA8-B6E4-92B0236A0740}" destId="{A42B8838-A2F3-483C-876D-AB7A570D1825}" srcOrd="1" destOrd="0" presId="urn:microsoft.com/office/officeart/2005/8/layout/list1"/>
    <dgm:cxn modelId="{506545EB-50E9-40C2-BF8E-126CC87E5D2C}" type="presOf" srcId="{77DBEC5D-CBF5-4742-88D4-BE3243F08135}" destId="{928B1BE8-5BC6-4436-8291-C80CEC4CA5DA}" srcOrd="0" destOrd="0" presId="urn:microsoft.com/office/officeart/2005/8/layout/list1"/>
    <dgm:cxn modelId="{05CB43A4-2923-465C-B527-E4F879B98494}" type="presOf" srcId="{5F1FFF00-F737-4A83-BA29-552E60EAC154}" destId="{F1F4B504-5402-4AC8-BA0C-D95C89122B40}" srcOrd="1" destOrd="0" presId="urn:microsoft.com/office/officeart/2005/8/layout/list1"/>
    <dgm:cxn modelId="{A99AE9A8-EC68-481A-BE00-4E14170D3D69}" type="presOf" srcId="{0A38DBBF-E4FA-4C2F-A96A-BF17ECF01273}" destId="{4CC3C563-839F-43AE-9B22-1F5D64FE6878}" srcOrd="0" destOrd="0" presId="urn:microsoft.com/office/officeart/2005/8/layout/list1"/>
    <dgm:cxn modelId="{D3708BAA-766B-444F-A49A-D8F0A2515E29}" srcId="{515E8873-6198-4394-AE95-75942E11C80E}" destId="{77DBEC5D-CBF5-4742-88D4-BE3243F08135}" srcOrd="4" destOrd="0" parTransId="{FF33662D-E38D-466E-9DC6-DBA5D2990476}" sibTransId="{36B7CA9A-E4DC-4DA9-AABC-3D38C8D94F47}"/>
    <dgm:cxn modelId="{C3229266-5EB5-4063-B578-A4E56FDE54AC}" type="presParOf" srcId="{1A59B26C-66DB-4717-8E76-933C6F17F042}" destId="{CFC5BC32-C1B2-4F7F-B949-758DB08317CB}" srcOrd="0" destOrd="0" presId="urn:microsoft.com/office/officeart/2005/8/layout/list1"/>
    <dgm:cxn modelId="{460239CE-7C8C-4851-8449-64171344B5A4}" type="presParOf" srcId="{CFC5BC32-C1B2-4F7F-B949-758DB08317CB}" destId="{4CC3C563-839F-43AE-9B22-1F5D64FE6878}" srcOrd="0" destOrd="0" presId="urn:microsoft.com/office/officeart/2005/8/layout/list1"/>
    <dgm:cxn modelId="{4FD71131-92C4-4958-BE60-88B25E950860}" type="presParOf" srcId="{CFC5BC32-C1B2-4F7F-B949-758DB08317CB}" destId="{58720AA9-5AB2-419C-8E68-30775BFFAC6B}" srcOrd="1" destOrd="0" presId="urn:microsoft.com/office/officeart/2005/8/layout/list1"/>
    <dgm:cxn modelId="{B189079C-5334-409B-A792-D89E77C87B15}" type="presParOf" srcId="{1A59B26C-66DB-4717-8E76-933C6F17F042}" destId="{972E69BD-971C-47FB-BAB3-687AF1B3534A}" srcOrd="1" destOrd="0" presId="urn:microsoft.com/office/officeart/2005/8/layout/list1"/>
    <dgm:cxn modelId="{D5AC4D48-7F4E-4379-9826-900FE7EA80B0}" type="presParOf" srcId="{1A59B26C-66DB-4717-8E76-933C6F17F042}" destId="{7134A656-AEA8-4809-B039-7363D99FC59C}" srcOrd="2" destOrd="0" presId="urn:microsoft.com/office/officeart/2005/8/layout/list1"/>
    <dgm:cxn modelId="{B08AC2C2-03F3-4F49-839F-9A21F1A3AF93}" type="presParOf" srcId="{1A59B26C-66DB-4717-8E76-933C6F17F042}" destId="{EC738F66-B2C1-4152-B6C4-29E5A6692FF2}" srcOrd="3" destOrd="0" presId="urn:microsoft.com/office/officeart/2005/8/layout/list1"/>
    <dgm:cxn modelId="{94DF3CB3-115F-4E0A-BCE9-4384EE95B119}" type="presParOf" srcId="{1A59B26C-66DB-4717-8E76-933C6F17F042}" destId="{DA85BD9A-5C45-4F28-BD34-7F0703D194E9}" srcOrd="4" destOrd="0" presId="urn:microsoft.com/office/officeart/2005/8/layout/list1"/>
    <dgm:cxn modelId="{BFCBE7D9-9AA9-41B2-A946-CFBE031D1FED}" type="presParOf" srcId="{DA85BD9A-5C45-4F28-BD34-7F0703D194E9}" destId="{4F9179BD-62D1-4946-A8D8-6937ED668405}" srcOrd="0" destOrd="0" presId="urn:microsoft.com/office/officeart/2005/8/layout/list1"/>
    <dgm:cxn modelId="{E767F64B-68B7-4F4E-A8D9-F79FF44DC6E2}" type="presParOf" srcId="{DA85BD9A-5C45-4F28-BD34-7F0703D194E9}" destId="{424AE1E1-3667-45B6-8948-374EC7F25FB1}" srcOrd="1" destOrd="0" presId="urn:microsoft.com/office/officeart/2005/8/layout/list1"/>
    <dgm:cxn modelId="{47B20CC2-4629-49AA-8EF0-510A17034FDA}" type="presParOf" srcId="{1A59B26C-66DB-4717-8E76-933C6F17F042}" destId="{1CE18701-528A-461E-B596-4FD26BD47190}" srcOrd="5" destOrd="0" presId="urn:microsoft.com/office/officeart/2005/8/layout/list1"/>
    <dgm:cxn modelId="{17888AEC-C1DE-43D9-A816-AA5B08448FF1}" type="presParOf" srcId="{1A59B26C-66DB-4717-8E76-933C6F17F042}" destId="{83FD26EE-AFB1-45EC-ADAC-FE5A6FD4D279}" srcOrd="6" destOrd="0" presId="urn:microsoft.com/office/officeart/2005/8/layout/list1"/>
    <dgm:cxn modelId="{F1C7859A-AEAE-4EDE-B4ED-5B3314363F94}" type="presParOf" srcId="{1A59B26C-66DB-4717-8E76-933C6F17F042}" destId="{337A3496-9EB2-4B5E-B150-C71A210095BB}" srcOrd="7" destOrd="0" presId="urn:microsoft.com/office/officeart/2005/8/layout/list1"/>
    <dgm:cxn modelId="{3C9B0A5C-B7D5-4697-8993-4166DDD6F8A2}" type="presParOf" srcId="{1A59B26C-66DB-4717-8E76-933C6F17F042}" destId="{AE81CB5C-F261-4027-A4F2-061FD65CC029}" srcOrd="8" destOrd="0" presId="urn:microsoft.com/office/officeart/2005/8/layout/list1"/>
    <dgm:cxn modelId="{62FB09A6-AE77-4CDA-84E5-051935626218}" type="presParOf" srcId="{AE81CB5C-F261-4027-A4F2-061FD65CC029}" destId="{BAF6F189-3DCE-4AF5-AEBF-40C5CE6FD4B4}" srcOrd="0" destOrd="0" presId="urn:microsoft.com/office/officeart/2005/8/layout/list1"/>
    <dgm:cxn modelId="{8B10183E-A89F-44A4-99DF-E38044C4399B}" type="presParOf" srcId="{AE81CB5C-F261-4027-A4F2-061FD65CC029}" destId="{A42B8838-A2F3-483C-876D-AB7A570D1825}" srcOrd="1" destOrd="0" presId="urn:microsoft.com/office/officeart/2005/8/layout/list1"/>
    <dgm:cxn modelId="{17823E07-5F71-4BCB-920D-DEE76DC6A0EA}" type="presParOf" srcId="{1A59B26C-66DB-4717-8E76-933C6F17F042}" destId="{631FC63E-8ED0-4F06-8EF1-A9130EC0A268}" srcOrd="9" destOrd="0" presId="urn:microsoft.com/office/officeart/2005/8/layout/list1"/>
    <dgm:cxn modelId="{B467A7CC-A851-4F45-A333-789F7597CCAF}" type="presParOf" srcId="{1A59B26C-66DB-4717-8E76-933C6F17F042}" destId="{2ECA7BF3-9A39-44A5-A8B6-557F8C1341B2}" srcOrd="10" destOrd="0" presId="urn:microsoft.com/office/officeart/2005/8/layout/list1"/>
    <dgm:cxn modelId="{666A69EA-9FF8-4CC8-B43E-2113DF2BF25B}" type="presParOf" srcId="{1A59B26C-66DB-4717-8E76-933C6F17F042}" destId="{7183FA63-7F0B-47CA-A259-89B27811D38D}" srcOrd="11" destOrd="0" presId="urn:microsoft.com/office/officeart/2005/8/layout/list1"/>
    <dgm:cxn modelId="{3B2BFBD8-B329-4CAD-9D48-05E0FF7F65F3}" type="presParOf" srcId="{1A59B26C-66DB-4717-8E76-933C6F17F042}" destId="{0529B217-E721-413C-A46D-CFB6193EF424}" srcOrd="12" destOrd="0" presId="urn:microsoft.com/office/officeart/2005/8/layout/list1"/>
    <dgm:cxn modelId="{6B9CEBFD-A02B-45C4-AEAB-1BBCA92F60EC}" type="presParOf" srcId="{0529B217-E721-413C-A46D-CFB6193EF424}" destId="{3B2977C4-A362-4904-9F54-210A2DEB74F8}" srcOrd="0" destOrd="0" presId="urn:microsoft.com/office/officeart/2005/8/layout/list1"/>
    <dgm:cxn modelId="{EAFC433E-EE4E-4A87-B608-38F741FD3A3C}" type="presParOf" srcId="{0529B217-E721-413C-A46D-CFB6193EF424}" destId="{0DBBFAC8-9151-47C1-AA1B-79DCC4352524}" srcOrd="1" destOrd="0" presId="urn:microsoft.com/office/officeart/2005/8/layout/list1"/>
    <dgm:cxn modelId="{4BAD714B-D1DC-4E37-A344-28C43E4444C6}" type="presParOf" srcId="{1A59B26C-66DB-4717-8E76-933C6F17F042}" destId="{55A9F2E7-7F80-4951-B6C2-B3B9E6A17B8E}" srcOrd="13" destOrd="0" presId="urn:microsoft.com/office/officeart/2005/8/layout/list1"/>
    <dgm:cxn modelId="{FC7870B2-4BC8-4307-AA22-A73A99195765}" type="presParOf" srcId="{1A59B26C-66DB-4717-8E76-933C6F17F042}" destId="{2ACD9AF4-4139-47E7-B1C6-EFA617C501D0}" srcOrd="14" destOrd="0" presId="urn:microsoft.com/office/officeart/2005/8/layout/list1"/>
    <dgm:cxn modelId="{5CDA944E-F56E-4735-B465-3F1A62915500}" type="presParOf" srcId="{1A59B26C-66DB-4717-8E76-933C6F17F042}" destId="{E1E07694-3830-4B69-B141-16753E7A367B}" srcOrd="15" destOrd="0" presId="urn:microsoft.com/office/officeart/2005/8/layout/list1"/>
    <dgm:cxn modelId="{B7FA49A3-FF23-4392-B8F9-E3D0F11E33D9}" type="presParOf" srcId="{1A59B26C-66DB-4717-8E76-933C6F17F042}" destId="{976DE7A9-CBAE-46AF-9292-9A5F1D5D7177}" srcOrd="16" destOrd="0" presId="urn:microsoft.com/office/officeart/2005/8/layout/list1"/>
    <dgm:cxn modelId="{60173410-6D6F-40A3-936A-818BCCB5AA0A}" type="presParOf" srcId="{976DE7A9-CBAE-46AF-9292-9A5F1D5D7177}" destId="{928B1BE8-5BC6-4436-8291-C80CEC4CA5DA}" srcOrd="0" destOrd="0" presId="urn:microsoft.com/office/officeart/2005/8/layout/list1"/>
    <dgm:cxn modelId="{133D0C35-F352-4C97-81FF-A8AF82C4258C}" type="presParOf" srcId="{976DE7A9-CBAE-46AF-9292-9A5F1D5D7177}" destId="{9F454498-5A4B-4850-B531-BC12D3E4662B}" srcOrd="1" destOrd="0" presId="urn:microsoft.com/office/officeart/2005/8/layout/list1"/>
    <dgm:cxn modelId="{1B885855-42A4-4C11-AA21-D2788F824AB0}" type="presParOf" srcId="{1A59B26C-66DB-4717-8E76-933C6F17F042}" destId="{3977B27F-0E81-4D66-999D-310E0891A468}" srcOrd="17" destOrd="0" presId="urn:microsoft.com/office/officeart/2005/8/layout/list1"/>
    <dgm:cxn modelId="{55CBDB93-8F4E-478B-A8D4-03444C0DA917}" type="presParOf" srcId="{1A59B26C-66DB-4717-8E76-933C6F17F042}" destId="{53A32106-B8C6-42C0-9EFA-51A26521C4F8}" srcOrd="18" destOrd="0" presId="urn:microsoft.com/office/officeart/2005/8/layout/list1"/>
    <dgm:cxn modelId="{4D65F215-7682-425F-B61A-D893E09F1218}" type="presParOf" srcId="{1A59B26C-66DB-4717-8E76-933C6F17F042}" destId="{E6E6513C-39E1-4763-9AF9-98412D2C4934}" srcOrd="19" destOrd="0" presId="urn:microsoft.com/office/officeart/2005/8/layout/list1"/>
    <dgm:cxn modelId="{30321F98-64CA-4AA8-9786-F45B7C6E37EB}" type="presParOf" srcId="{1A59B26C-66DB-4717-8E76-933C6F17F042}" destId="{F92258D9-A699-40FF-BD60-7B66534BEAD3}" srcOrd="20" destOrd="0" presId="urn:microsoft.com/office/officeart/2005/8/layout/list1"/>
    <dgm:cxn modelId="{15D82AF9-855C-4F3C-A73B-325E733D25AF}" type="presParOf" srcId="{F92258D9-A699-40FF-BD60-7B66534BEAD3}" destId="{01C8C9A4-5AA8-4B21-87F7-A45FDD3ACB06}" srcOrd="0" destOrd="0" presId="urn:microsoft.com/office/officeart/2005/8/layout/list1"/>
    <dgm:cxn modelId="{63E6AEF2-F25F-4D05-BE30-A68947A2D864}" type="presParOf" srcId="{F92258D9-A699-40FF-BD60-7B66534BEAD3}" destId="{F1F4B504-5402-4AC8-BA0C-D95C89122B40}" srcOrd="1" destOrd="0" presId="urn:microsoft.com/office/officeart/2005/8/layout/list1"/>
    <dgm:cxn modelId="{CA2E8256-6382-47F0-9D54-DA292B7E7821}" type="presParOf" srcId="{1A59B26C-66DB-4717-8E76-933C6F17F042}" destId="{6CAAFD46-5604-4F19-A356-AA9015AE97DE}" srcOrd="21" destOrd="0" presId="urn:microsoft.com/office/officeart/2005/8/layout/list1"/>
    <dgm:cxn modelId="{4FF7DD6C-01AB-420E-BD3A-16E02DF8A623}" type="presParOf" srcId="{1A59B26C-66DB-4717-8E76-933C6F17F042}" destId="{04EEAE0B-1997-41F1-A7E4-5F851D23376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B8DE-BDBE-466D-8DF2-04ECD0CFEEF2}">
      <dsp:nvSpPr>
        <dsp:cNvPr id="0" name=""/>
        <dsp:cNvSpPr/>
      </dsp:nvSpPr>
      <dsp:spPr>
        <a:xfrm>
          <a:off x="0" y="649882"/>
          <a:ext cx="4209098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797C-B153-4619-BB07-E563921C69BF}">
      <dsp:nvSpPr>
        <dsp:cNvPr id="0" name=""/>
        <dsp:cNvSpPr/>
      </dsp:nvSpPr>
      <dsp:spPr>
        <a:xfrm>
          <a:off x="200384" y="15202"/>
          <a:ext cx="4007682" cy="12693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366" tIns="0" rIns="11136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+mn-lt"/>
            </a:rPr>
            <a:t>сложный социально-биологический процесс</a:t>
          </a:r>
          <a:endParaRPr lang="ru-RU" sz="2400" b="1" kern="1200" dirty="0">
            <a:latin typeface="+mn-lt"/>
          </a:endParaRPr>
        </a:p>
      </dsp:txBody>
      <dsp:txXfrm>
        <a:off x="262349" y="77167"/>
        <a:ext cx="3883752" cy="1145430"/>
      </dsp:txXfrm>
    </dsp:sp>
    <dsp:sp modelId="{734E24EF-AF3D-41CC-A44A-A8B553708787}">
      <dsp:nvSpPr>
        <dsp:cNvPr id="0" name=""/>
        <dsp:cNvSpPr/>
      </dsp:nvSpPr>
      <dsp:spPr>
        <a:xfrm>
          <a:off x="0" y="2600362"/>
          <a:ext cx="4209098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E94D-12CE-46B1-8EC2-CBC65509F17F}">
      <dsp:nvSpPr>
        <dsp:cNvPr id="0" name=""/>
        <dsp:cNvSpPr/>
      </dsp:nvSpPr>
      <dsp:spPr>
        <a:xfrm>
          <a:off x="200384" y="1965682"/>
          <a:ext cx="4007682" cy="12693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366" tIns="0" rIns="11136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процесс двухсторонний</a:t>
          </a:r>
          <a:endParaRPr lang="ru-RU" sz="2800" b="1" kern="1200" dirty="0"/>
        </a:p>
      </dsp:txBody>
      <dsp:txXfrm>
        <a:off x="262349" y="2027647"/>
        <a:ext cx="3883752" cy="1145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B5BD5-C30E-4F50-80C1-9C302939C405}">
      <dsp:nvSpPr>
        <dsp:cNvPr id="0" name=""/>
        <dsp:cNvSpPr/>
      </dsp:nvSpPr>
      <dsp:spPr>
        <a:xfrm>
          <a:off x="0" y="957388"/>
          <a:ext cx="42943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3F627-28FC-42FA-97EB-D6F97992DAB4}">
      <dsp:nvSpPr>
        <dsp:cNvPr id="0" name=""/>
        <dsp:cNvSpPr/>
      </dsp:nvSpPr>
      <dsp:spPr>
        <a:xfrm>
          <a:off x="214718" y="706468"/>
          <a:ext cx="300606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22" tIns="0" rIns="11362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Много курсантов в казарме</a:t>
          </a:r>
          <a:endParaRPr lang="ru-RU" sz="1700" b="1" kern="1200" dirty="0"/>
        </a:p>
      </dsp:txBody>
      <dsp:txXfrm>
        <a:off x="239216" y="730966"/>
        <a:ext cx="2957066" cy="452844"/>
      </dsp:txXfrm>
    </dsp:sp>
    <dsp:sp modelId="{23A52906-8230-4D22-B499-BD6656B02C72}">
      <dsp:nvSpPr>
        <dsp:cNvPr id="0" name=""/>
        <dsp:cNvSpPr/>
      </dsp:nvSpPr>
      <dsp:spPr>
        <a:xfrm>
          <a:off x="0" y="1728508"/>
          <a:ext cx="42943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1A27C-6C51-4CBC-B466-3D28C2618766}">
      <dsp:nvSpPr>
        <dsp:cNvPr id="0" name=""/>
        <dsp:cNvSpPr/>
      </dsp:nvSpPr>
      <dsp:spPr>
        <a:xfrm>
          <a:off x="214718" y="1477588"/>
          <a:ext cx="3006062" cy="501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22" tIns="0" rIns="11362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Мало увольнений</a:t>
          </a:r>
          <a:endParaRPr lang="ru-RU" sz="1700" b="1" kern="1200" dirty="0"/>
        </a:p>
      </dsp:txBody>
      <dsp:txXfrm>
        <a:off x="239216" y="1502086"/>
        <a:ext cx="2957066" cy="452844"/>
      </dsp:txXfrm>
    </dsp:sp>
    <dsp:sp modelId="{FA85B203-BA8F-496B-8DFA-AC3AA47911B2}">
      <dsp:nvSpPr>
        <dsp:cNvPr id="0" name=""/>
        <dsp:cNvSpPr/>
      </dsp:nvSpPr>
      <dsp:spPr>
        <a:xfrm>
          <a:off x="0" y="2499628"/>
          <a:ext cx="42943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04F01-FE23-4F26-ADB6-169A260EFC54}">
      <dsp:nvSpPr>
        <dsp:cNvPr id="0" name=""/>
        <dsp:cNvSpPr/>
      </dsp:nvSpPr>
      <dsp:spPr>
        <a:xfrm>
          <a:off x="214718" y="2248708"/>
          <a:ext cx="3006062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22" tIns="0" rIns="11362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Строевая подготовка</a:t>
          </a:r>
          <a:endParaRPr lang="ru-RU" sz="1700" b="1" kern="1200" dirty="0"/>
        </a:p>
      </dsp:txBody>
      <dsp:txXfrm>
        <a:off x="239216" y="2273206"/>
        <a:ext cx="2957066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4909A-0FDE-4C2A-9E93-B8F495BB7338}">
      <dsp:nvSpPr>
        <dsp:cNvPr id="0" name=""/>
        <dsp:cNvSpPr/>
      </dsp:nvSpPr>
      <dsp:spPr>
        <a:xfrm>
          <a:off x="0" y="296573"/>
          <a:ext cx="38274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44906-E3D6-4596-B742-75AFD1241C48}">
      <dsp:nvSpPr>
        <dsp:cNvPr id="0" name=""/>
        <dsp:cNvSpPr/>
      </dsp:nvSpPr>
      <dsp:spPr>
        <a:xfrm>
          <a:off x="191373" y="1372"/>
          <a:ext cx="267922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268" tIns="0" rIns="1012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Еда</a:t>
          </a:r>
          <a:endParaRPr lang="ru-RU" sz="2000" b="1" kern="1200" dirty="0"/>
        </a:p>
      </dsp:txBody>
      <dsp:txXfrm>
        <a:off x="220194" y="30193"/>
        <a:ext cx="2621583" cy="532758"/>
      </dsp:txXfrm>
    </dsp:sp>
    <dsp:sp modelId="{F7768EA1-39CA-41FC-A5B2-1F3B29018013}">
      <dsp:nvSpPr>
        <dsp:cNvPr id="0" name=""/>
        <dsp:cNvSpPr/>
      </dsp:nvSpPr>
      <dsp:spPr>
        <a:xfrm>
          <a:off x="0" y="1203773"/>
          <a:ext cx="38274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BAFBB-81DD-4C7B-B204-AB01A76F6188}">
      <dsp:nvSpPr>
        <dsp:cNvPr id="0" name=""/>
        <dsp:cNvSpPr/>
      </dsp:nvSpPr>
      <dsp:spPr>
        <a:xfrm>
          <a:off x="191373" y="908573"/>
          <a:ext cx="267922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268" tIns="0" rIns="1012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Холод</a:t>
          </a:r>
          <a:endParaRPr lang="ru-RU" sz="2000" b="1" kern="1200" dirty="0"/>
        </a:p>
      </dsp:txBody>
      <dsp:txXfrm>
        <a:off x="220194" y="937394"/>
        <a:ext cx="2621583" cy="532758"/>
      </dsp:txXfrm>
    </dsp:sp>
    <dsp:sp modelId="{89A5A52D-64A6-48F5-AFA2-F0AD5AE4684B}">
      <dsp:nvSpPr>
        <dsp:cNvPr id="0" name=""/>
        <dsp:cNvSpPr/>
      </dsp:nvSpPr>
      <dsp:spPr>
        <a:xfrm>
          <a:off x="0" y="2110973"/>
          <a:ext cx="38274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24964-12D7-4CB4-B17A-9CFB12C94361}">
      <dsp:nvSpPr>
        <dsp:cNvPr id="0" name=""/>
        <dsp:cNvSpPr/>
      </dsp:nvSpPr>
      <dsp:spPr>
        <a:xfrm>
          <a:off x="191373" y="1815773"/>
          <a:ext cx="267922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268" tIns="0" rIns="1012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Разные культуры</a:t>
          </a:r>
          <a:endParaRPr lang="ru-RU" sz="2000" b="1" kern="1200" dirty="0"/>
        </a:p>
      </dsp:txBody>
      <dsp:txXfrm>
        <a:off x="220194" y="1844594"/>
        <a:ext cx="262158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BE9F-A999-46EC-AFE4-B33BD2588779}">
      <dsp:nvSpPr>
        <dsp:cNvPr id="0" name=""/>
        <dsp:cNvSpPr/>
      </dsp:nvSpPr>
      <dsp:spPr>
        <a:xfrm rot="5400000">
          <a:off x="5394677" y="-2244148"/>
          <a:ext cx="838155" cy="547176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узнать как проходили российские и иностранные курсанты адаптацию к условиям жизни в Сибири и особенностям обучения в военном вузе</a:t>
          </a:r>
          <a:endParaRPr lang="ru-RU" sz="1600" b="1" kern="1200" dirty="0">
            <a:latin typeface="Calibri" panose="020F0502020204030204" pitchFamily="34" charset="0"/>
          </a:endParaRPr>
        </a:p>
      </dsp:txBody>
      <dsp:txXfrm rot="-5400000">
        <a:off x="3077871" y="113573"/>
        <a:ext cx="5430854" cy="756325"/>
      </dsp:txXfrm>
    </dsp:sp>
    <dsp:sp modelId="{6CAE7F4C-C438-4EF8-AC4E-63D7AB8E1F65}">
      <dsp:nvSpPr>
        <dsp:cNvPr id="0" name=""/>
        <dsp:cNvSpPr/>
      </dsp:nvSpPr>
      <dsp:spPr>
        <a:xfrm>
          <a:off x="0" y="2178"/>
          <a:ext cx="3077870" cy="1047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Цель</a:t>
          </a:r>
          <a:endParaRPr lang="ru-RU" sz="5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4" y="53322"/>
        <a:ext cx="2975582" cy="945406"/>
      </dsp:txXfrm>
    </dsp:sp>
    <dsp:sp modelId="{530C7E62-8771-4A62-9437-717B44AA36D5}">
      <dsp:nvSpPr>
        <dsp:cNvPr id="0" name=""/>
        <dsp:cNvSpPr/>
      </dsp:nvSpPr>
      <dsp:spPr>
        <a:xfrm>
          <a:off x="0" y="1102257"/>
          <a:ext cx="3077870" cy="104769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Объект</a:t>
          </a:r>
          <a:endParaRPr lang="ru-RU" sz="5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4" y="1153401"/>
        <a:ext cx="2975582" cy="945406"/>
      </dsp:txXfrm>
    </dsp:sp>
    <dsp:sp modelId="{609B2696-EC80-4890-AE89-699656400ED2}">
      <dsp:nvSpPr>
        <dsp:cNvPr id="0" name=""/>
        <dsp:cNvSpPr/>
      </dsp:nvSpPr>
      <dsp:spPr>
        <a:xfrm rot="5400000">
          <a:off x="5394677" y="-1129836"/>
          <a:ext cx="838155" cy="5471769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libri" panose="020F0502020204030204" pitchFamily="34" charset="0"/>
            </a:rPr>
            <a:t>биологические и социальные адаптации курсантов</a:t>
          </a:r>
          <a:endParaRPr lang="ru-RU" sz="1600" b="1" kern="1200" dirty="0">
            <a:latin typeface="Calibri" panose="020F0502020204030204" pitchFamily="34" charset="0"/>
          </a:endParaRPr>
        </a:p>
      </dsp:txBody>
      <dsp:txXfrm rot="-5400000">
        <a:off x="3077871" y="1227885"/>
        <a:ext cx="5430854" cy="756325"/>
      </dsp:txXfrm>
    </dsp:sp>
    <dsp:sp modelId="{6B207531-3A2C-4C98-A20E-DFDC739A14EF}">
      <dsp:nvSpPr>
        <dsp:cNvPr id="0" name=""/>
        <dsp:cNvSpPr/>
      </dsp:nvSpPr>
      <dsp:spPr>
        <a:xfrm>
          <a:off x="0" y="2202337"/>
          <a:ext cx="3077870" cy="104769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Предмет</a:t>
          </a:r>
          <a:endParaRPr lang="ru-RU" sz="5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4" y="2253481"/>
        <a:ext cx="2975582" cy="945406"/>
      </dsp:txXfrm>
    </dsp:sp>
    <dsp:sp modelId="{762F5164-397C-4E69-AA1A-465E379D565D}">
      <dsp:nvSpPr>
        <dsp:cNvPr id="0" name=""/>
        <dsp:cNvSpPr/>
      </dsp:nvSpPr>
      <dsp:spPr>
        <a:xfrm rot="5400000">
          <a:off x="5394677" y="4531"/>
          <a:ext cx="838155" cy="5471769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сложности и пути их преодоления в процессе адаптации курсантов</a:t>
          </a:r>
          <a:endParaRPr lang="ru-RU" sz="1600" b="1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3077871" y="2362253"/>
        <a:ext cx="5430854" cy="756325"/>
      </dsp:txXfrm>
    </dsp:sp>
    <dsp:sp modelId="{34573D5B-1D1E-41CA-A522-0AB11AF8B64B}">
      <dsp:nvSpPr>
        <dsp:cNvPr id="0" name=""/>
        <dsp:cNvSpPr/>
      </dsp:nvSpPr>
      <dsp:spPr>
        <a:xfrm>
          <a:off x="0" y="3302416"/>
          <a:ext cx="3077870" cy="10476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Гипотеза</a:t>
          </a:r>
          <a:endParaRPr lang="ru-RU" sz="5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4" y="3353560"/>
        <a:ext cx="2975582" cy="945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2546-FD63-4B7C-A049-86FDE9F84BC8}">
      <dsp:nvSpPr>
        <dsp:cNvPr id="0" name=""/>
        <dsp:cNvSpPr/>
      </dsp:nvSpPr>
      <dsp:spPr>
        <a:xfrm>
          <a:off x="0" y="268819"/>
          <a:ext cx="347472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6E3F-CB11-44D4-9D02-885156ADE77D}">
      <dsp:nvSpPr>
        <dsp:cNvPr id="0" name=""/>
        <dsp:cNvSpPr/>
      </dsp:nvSpPr>
      <dsp:spPr>
        <a:xfrm>
          <a:off x="173736" y="3139"/>
          <a:ext cx="24323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Разница во времени </a:t>
          </a:r>
          <a:endParaRPr lang="ru-RU" sz="1800" b="1" kern="1200" dirty="0"/>
        </a:p>
      </dsp:txBody>
      <dsp:txXfrm>
        <a:off x="199675" y="29078"/>
        <a:ext cx="2380426" cy="479482"/>
      </dsp:txXfrm>
    </dsp:sp>
    <dsp:sp modelId="{C32BE13B-B63B-456E-A5A7-86B0A62B288F}">
      <dsp:nvSpPr>
        <dsp:cNvPr id="0" name=""/>
        <dsp:cNvSpPr/>
      </dsp:nvSpPr>
      <dsp:spPr>
        <a:xfrm>
          <a:off x="0" y="1085299"/>
          <a:ext cx="347472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3DFDF-49F3-4E7E-B013-0F84703F2B7C}">
      <dsp:nvSpPr>
        <dsp:cNvPr id="0" name=""/>
        <dsp:cNvSpPr/>
      </dsp:nvSpPr>
      <dsp:spPr>
        <a:xfrm>
          <a:off x="173736" y="819619"/>
          <a:ext cx="24323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Много снега</a:t>
          </a:r>
          <a:endParaRPr lang="ru-RU" sz="1800" b="1" kern="1200" dirty="0"/>
        </a:p>
      </dsp:txBody>
      <dsp:txXfrm>
        <a:off x="199675" y="845558"/>
        <a:ext cx="2380426" cy="479482"/>
      </dsp:txXfrm>
    </dsp:sp>
    <dsp:sp modelId="{4F9CA7CA-AD6A-4431-B6B6-2DCAEF7966B3}">
      <dsp:nvSpPr>
        <dsp:cNvPr id="0" name=""/>
        <dsp:cNvSpPr/>
      </dsp:nvSpPr>
      <dsp:spPr>
        <a:xfrm>
          <a:off x="0" y="1901780"/>
          <a:ext cx="347472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AA108-5C94-46B8-901D-6F45BEA5C4CC}">
      <dsp:nvSpPr>
        <dsp:cNvPr id="0" name=""/>
        <dsp:cNvSpPr/>
      </dsp:nvSpPr>
      <dsp:spPr>
        <a:xfrm>
          <a:off x="173736" y="1636100"/>
          <a:ext cx="24323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Ветренно</a:t>
          </a:r>
          <a:endParaRPr lang="ru-RU" sz="1800" b="1" kern="1200" dirty="0"/>
        </a:p>
      </dsp:txBody>
      <dsp:txXfrm>
        <a:off x="199675" y="1662039"/>
        <a:ext cx="2380426" cy="479482"/>
      </dsp:txXfrm>
    </dsp:sp>
    <dsp:sp modelId="{E1393E91-B8EB-4492-B535-2D97BD76CE9C}">
      <dsp:nvSpPr>
        <dsp:cNvPr id="0" name=""/>
        <dsp:cNvSpPr/>
      </dsp:nvSpPr>
      <dsp:spPr>
        <a:xfrm>
          <a:off x="0" y="2718260"/>
          <a:ext cx="347472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F6E2-C779-431C-8AED-32DBF129D395}">
      <dsp:nvSpPr>
        <dsp:cNvPr id="0" name=""/>
        <dsp:cNvSpPr/>
      </dsp:nvSpPr>
      <dsp:spPr>
        <a:xfrm>
          <a:off x="173736" y="2452580"/>
          <a:ext cx="24323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 к чему</a:t>
          </a:r>
          <a:endParaRPr lang="ru-RU" sz="1800" b="1" kern="1200" dirty="0"/>
        </a:p>
      </dsp:txBody>
      <dsp:txXfrm>
        <a:off x="199675" y="2478519"/>
        <a:ext cx="238042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A656-AEA8-4809-B039-7363D99FC59C}">
      <dsp:nvSpPr>
        <dsp:cNvPr id="0" name=""/>
        <dsp:cNvSpPr/>
      </dsp:nvSpPr>
      <dsp:spPr>
        <a:xfrm>
          <a:off x="0" y="400313"/>
          <a:ext cx="39003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20AA9-5AB2-419C-8E68-30775BFFAC6B}">
      <dsp:nvSpPr>
        <dsp:cNvPr id="0" name=""/>
        <dsp:cNvSpPr/>
      </dsp:nvSpPr>
      <dsp:spPr>
        <a:xfrm>
          <a:off x="195015" y="23127"/>
          <a:ext cx="3643944" cy="5690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Много курсантов в казарме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2795" y="50907"/>
        <a:ext cx="3588384" cy="513506"/>
      </dsp:txXfrm>
    </dsp:sp>
    <dsp:sp modelId="{83FD26EE-AFB1-45EC-ADAC-FE5A6FD4D279}">
      <dsp:nvSpPr>
        <dsp:cNvPr id="0" name=""/>
        <dsp:cNvSpPr/>
      </dsp:nvSpPr>
      <dsp:spPr>
        <a:xfrm>
          <a:off x="0" y="1130503"/>
          <a:ext cx="39003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AE1E1-3667-45B6-8948-374EC7F25FB1}">
      <dsp:nvSpPr>
        <dsp:cNvPr id="0" name=""/>
        <dsp:cNvSpPr/>
      </dsp:nvSpPr>
      <dsp:spPr>
        <a:xfrm>
          <a:off x="195015" y="798113"/>
          <a:ext cx="2730221" cy="5242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Мало личного времени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0608" y="823706"/>
        <a:ext cx="2679035" cy="473083"/>
      </dsp:txXfrm>
    </dsp:sp>
    <dsp:sp modelId="{2ECA7BF3-9A39-44A5-A8B6-557F8C1341B2}">
      <dsp:nvSpPr>
        <dsp:cNvPr id="0" name=""/>
        <dsp:cNvSpPr/>
      </dsp:nvSpPr>
      <dsp:spPr>
        <a:xfrm>
          <a:off x="0" y="1974316"/>
          <a:ext cx="39003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2B8838-A2F3-483C-876D-AB7A570D1825}">
      <dsp:nvSpPr>
        <dsp:cNvPr id="0" name=""/>
        <dsp:cNvSpPr/>
      </dsp:nvSpPr>
      <dsp:spPr>
        <a:xfrm>
          <a:off x="185683" y="1528303"/>
          <a:ext cx="3713676" cy="6378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Большие интервалы между приемами пищи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6822" y="1559442"/>
        <a:ext cx="3651398" cy="575615"/>
      </dsp:txXfrm>
    </dsp:sp>
    <dsp:sp modelId="{2ACD9AF4-4139-47E7-B1C6-EFA617C501D0}">
      <dsp:nvSpPr>
        <dsp:cNvPr id="0" name=""/>
        <dsp:cNvSpPr/>
      </dsp:nvSpPr>
      <dsp:spPr>
        <a:xfrm>
          <a:off x="0" y="2820816"/>
          <a:ext cx="39003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BBFAC8-9151-47C1-AA1B-79DCC4352524}">
      <dsp:nvSpPr>
        <dsp:cNvPr id="0" name=""/>
        <dsp:cNvSpPr/>
      </dsp:nvSpPr>
      <dsp:spPr>
        <a:xfrm>
          <a:off x="195015" y="2372116"/>
          <a:ext cx="2730221" cy="640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Уборка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6285" y="2403386"/>
        <a:ext cx="2667681" cy="578039"/>
      </dsp:txXfrm>
    </dsp:sp>
    <dsp:sp modelId="{9C06BAA3-8384-4AA9-ABB5-56B3C801C65C}">
      <dsp:nvSpPr>
        <dsp:cNvPr id="0" name=""/>
        <dsp:cNvSpPr/>
      </dsp:nvSpPr>
      <dsp:spPr>
        <a:xfrm>
          <a:off x="0" y="3476652"/>
          <a:ext cx="39003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A91C98-D9B5-41DF-8B55-4EC1F0946EFF}">
      <dsp:nvSpPr>
        <dsp:cNvPr id="0" name=""/>
        <dsp:cNvSpPr/>
      </dsp:nvSpPr>
      <dsp:spPr>
        <a:xfrm>
          <a:off x="195015" y="3218616"/>
          <a:ext cx="2730221" cy="449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Строевая подготовка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6978" y="3240579"/>
        <a:ext cx="2686295" cy="405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2546-FD63-4B7C-A049-86FDE9F84BC8}">
      <dsp:nvSpPr>
        <dsp:cNvPr id="0" name=""/>
        <dsp:cNvSpPr/>
      </dsp:nvSpPr>
      <dsp:spPr>
        <a:xfrm>
          <a:off x="0" y="244339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6E3F-CB11-44D4-9D02-885156ADE77D}">
      <dsp:nvSpPr>
        <dsp:cNvPr id="0" name=""/>
        <dsp:cNvSpPr/>
      </dsp:nvSpPr>
      <dsp:spPr>
        <a:xfrm>
          <a:off x="173736" y="37699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Разница во времени </a:t>
          </a:r>
          <a:endParaRPr lang="ru-RU" sz="1400" b="1" kern="1200" dirty="0"/>
        </a:p>
      </dsp:txBody>
      <dsp:txXfrm>
        <a:off x="193911" y="57874"/>
        <a:ext cx="2391954" cy="372930"/>
      </dsp:txXfrm>
    </dsp:sp>
    <dsp:sp modelId="{C32BE13B-B63B-456E-A5A7-86B0A62B288F}">
      <dsp:nvSpPr>
        <dsp:cNvPr id="0" name=""/>
        <dsp:cNvSpPr/>
      </dsp:nvSpPr>
      <dsp:spPr>
        <a:xfrm>
          <a:off x="0" y="87938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3DFDF-49F3-4E7E-B013-0F84703F2B7C}">
      <dsp:nvSpPr>
        <dsp:cNvPr id="0" name=""/>
        <dsp:cNvSpPr/>
      </dsp:nvSpPr>
      <dsp:spPr>
        <a:xfrm>
          <a:off x="173736" y="672739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Много снега, очень холодно</a:t>
          </a:r>
          <a:endParaRPr lang="ru-RU" sz="1400" b="1" kern="1200" dirty="0"/>
        </a:p>
      </dsp:txBody>
      <dsp:txXfrm>
        <a:off x="193911" y="692914"/>
        <a:ext cx="2391954" cy="372930"/>
      </dsp:txXfrm>
    </dsp:sp>
    <dsp:sp modelId="{4F9CA7CA-AD6A-4431-B6B6-2DCAEF7966B3}">
      <dsp:nvSpPr>
        <dsp:cNvPr id="0" name=""/>
        <dsp:cNvSpPr/>
      </dsp:nvSpPr>
      <dsp:spPr>
        <a:xfrm>
          <a:off x="0" y="151442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AA108-5C94-46B8-901D-6F45BEA5C4CC}">
      <dsp:nvSpPr>
        <dsp:cNvPr id="0" name=""/>
        <dsp:cNvSpPr/>
      </dsp:nvSpPr>
      <dsp:spPr>
        <a:xfrm>
          <a:off x="173736" y="130778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Ветренно</a:t>
          </a:r>
          <a:endParaRPr lang="ru-RU" sz="1400" b="1" kern="1200" dirty="0"/>
        </a:p>
      </dsp:txBody>
      <dsp:txXfrm>
        <a:off x="193911" y="1327955"/>
        <a:ext cx="2391954" cy="372930"/>
      </dsp:txXfrm>
    </dsp:sp>
    <dsp:sp modelId="{E1393E91-B8EB-4492-B535-2D97BD76CE9C}">
      <dsp:nvSpPr>
        <dsp:cNvPr id="0" name=""/>
        <dsp:cNvSpPr/>
      </dsp:nvSpPr>
      <dsp:spPr>
        <a:xfrm>
          <a:off x="0" y="214946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F6E2-C779-431C-8AED-32DBF129D395}">
      <dsp:nvSpPr>
        <dsp:cNvPr id="0" name=""/>
        <dsp:cNvSpPr/>
      </dsp:nvSpPr>
      <dsp:spPr>
        <a:xfrm>
          <a:off x="173736" y="194282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Влажность</a:t>
          </a:r>
          <a:endParaRPr lang="ru-RU" sz="1400" b="1" kern="1200" dirty="0"/>
        </a:p>
      </dsp:txBody>
      <dsp:txXfrm>
        <a:off x="193911" y="1962995"/>
        <a:ext cx="2391954" cy="372930"/>
      </dsp:txXfrm>
    </dsp:sp>
    <dsp:sp modelId="{53A7CF75-CCE7-4C36-992D-7DDCA097FA9E}">
      <dsp:nvSpPr>
        <dsp:cNvPr id="0" name=""/>
        <dsp:cNvSpPr/>
      </dsp:nvSpPr>
      <dsp:spPr>
        <a:xfrm>
          <a:off x="0" y="278450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BCB53-AB69-4491-A03B-2C112DE35295}">
      <dsp:nvSpPr>
        <dsp:cNvPr id="0" name=""/>
        <dsp:cNvSpPr/>
      </dsp:nvSpPr>
      <dsp:spPr>
        <a:xfrm>
          <a:off x="173736" y="257786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Комары</a:t>
          </a:r>
          <a:endParaRPr lang="ru-RU" sz="1400" b="1" kern="1200" dirty="0"/>
        </a:p>
      </dsp:txBody>
      <dsp:txXfrm>
        <a:off x="193911" y="2598035"/>
        <a:ext cx="2391954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2546-FD63-4B7C-A049-86FDE9F84BC8}">
      <dsp:nvSpPr>
        <dsp:cNvPr id="0" name=""/>
        <dsp:cNvSpPr/>
      </dsp:nvSpPr>
      <dsp:spPr>
        <a:xfrm>
          <a:off x="0" y="415340"/>
          <a:ext cx="347472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6E3F-CB11-44D4-9D02-885156ADE77D}">
      <dsp:nvSpPr>
        <dsp:cNvPr id="0" name=""/>
        <dsp:cNvSpPr/>
      </dsp:nvSpPr>
      <dsp:spPr>
        <a:xfrm>
          <a:off x="173736" y="179180"/>
          <a:ext cx="243230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Привычка</a:t>
          </a:r>
          <a:endParaRPr lang="ru-RU" sz="1600" b="1" kern="1200" dirty="0"/>
        </a:p>
      </dsp:txBody>
      <dsp:txXfrm>
        <a:off x="196793" y="202237"/>
        <a:ext cx="2386190" cy="426206"/>
      </dsp:txXfrm>
    </dsp:sp>
    <dsp:sp modelId="{C32BE13B-B63B-456E-A5A7-86B0A62B288F}">
      <dsp:nvSpPr>
        <dsp:cNvPr id="0" name=""/>
        <dsp:cNvSpPr/>
      </dsp:nvSpPr>
      <dsp:spPr>
        <a:xfrm>
          <a:off x="0" y="1141100"/>
          <a:ext cx="347472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3DFDF-49F3-4E7E-B013-0F84703F2B7C}">
      <dsp:nvSpPr>
        <dsp:cNvPr id="0" name=""/>
        <dsp:cNvSpPr/>
      </dsp:nvSpPr>
      <dsp:spPr>
        <a:xfrm>
          <a:off x="173736" y="904940"/>
          <a:ext cx="243230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Одежда</a:t>
          </a:r>
          <a:endParaRPr lang="ru-RU" sz="1600" b="1" kern="1200" dirty="0"/>
        </a:p>
      </dsp:txBody>
      <dsp:txXfrm>
        <a:off x="196793" y="927997"/>
        <a:ext cx="2386190" cy="426206"/>
      </dsp:txXfrm>
    </dsp:sp>
    <dsp:sp modelId="{4F9CA7CA-AD6A-4431-B6B6-2DCAEF7966B3}">
      <dsp:nvSpPr>
        <dsp:cNvPr id="0" name=""/>
        <dsp:cNvSpPr/>
      </dsp:nvSpPr>
      <dsp:spPr>
        <a:xfrm>
          <a:off x="0" y="1866860"/>
          <a:ext cx="347472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AA108-5C94-46B8-901D-6F45BEA5C4CC}">
      <dsp:nvSpPr>
        <dsp:cNvPr id="0" name=""/>
        <dsp:cNvSpPr/>
      </dsp:nvSpPr>
      <dsp:spPr>
        <a:xfrm>
          <a:off x="173736" y="1630700"/>
          <a:ext cx="243230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заметил как привык</a:t>
          </a:r>
          <a:endParaRPr lang="ru-RU" sz="1600" b="1" kern="1200" dirty="0"/>
        </a:p>
      </dsp:txBody>
      <dsp:txXfrm>
        <a:off x="196793" y="1653757"/>
        <a:ext cx="2386190" cy="426206"/>
      </dsp:txXfrm>
    </dsp:sp>
    <dsp:sp modelId="{E1393E91-B8EB-4492-B535-2D97BD76CE9C}">
      <dsp:nvSpPr>
        <dsp:cNvPr id="0" name=""/>
        <dsp:cNvSpPr/>
      </dsp:nvSpPr>
      <dsp:spPr>
        <a:xfrm>
          <a:off x="0" y="2592619"/>
          <a:ext cx="347472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F6E2-C779-431C-8AED-32DBF129D395}">
      <dsp:nvSpPr>
        <dsp:cNvPr id="0" name=""/>
        <dsp:cNvSpPr/>
      </dsp:nvSpPr>
      <dsp:spPr>
        <a:xfrm>
          <a:off x="173736" y="2356459"/>
          <a:ext cx="243230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Ничего не помогло</a:t>
          </a:r>
          <a:endParaRPr lang="ru-RU" sz="1600" b="1" kern="1200" dirty="0"/>
        </a:p>
      </dsp:txBody>
      <dsp:txXfrm>
        <a:off x="196793" y="2379516"/>
        <a:ext cx="2386190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A656-AEA8-4809-B039-7363D99FC59C}">
      <dsp:nvSpPr>
        <dsp:cNvPr id="0" name=""/>
        <dsp:cNvSpPr/>
      </dsp:nvSpPr>
      <dsp:spPr>
        <a:xfrm>
          <a:off x="0" y="545853"/>
          <a:ext cx="39003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20AA9-5AB2-419C-8E68-30775BFFAC6B}">
      <dsp:nvSpPr>
        <dsp:cNvPr id="0" name=""/>
        <dsp:cNvSpPr/>
      </dsp:nvSpPr>
      <dsp:spPr>
        <a:xfrm>
          <a:off x="195015" y="110638"/>
          <a:ext cx="3643944" cy="656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Поддержка близких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7068" y="142691"/>
        <a:ext cx="3579838" cy="592508"/>
      </dsp:txXfrm>
    </dsp:sp>
    <dsp:sp modelId="{83FD26EE-AFB1-45EC-ADAC-FE5A6FD4D279}">
      <dsp:nvSpPr>
        <dsp:cNvPr id="0" name=""/>
        <dsp:cNvSpPr/>
      </dsp:nvSpPr>
      <dsp:spPr>
        <a:xfrm>
          <a:off x="0" y="1388379"/>
          <a:ext cx="39003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AE1E1-3667-45B6-8948-374EC7F25FB1}">
      <dsp:nvSpPr>
        <dsp:cNvPr id="0" name=""/>
        <dsp:cNvSpPr/>
      </dsp:nvSpPr>
      <dsp:spPr>
        <a:xfrm>
          <a:off x="195015" y="1004853"/>
          <a:ext cx="2730221" cy="6049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Товарищи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4545" y="1034383"/>
        <a:ext cx="2671161" cy="545866"/>
      </dsp:txXfrm>
    </dsp:sp>
    <dsp:sp modelId="{2ECA7BF3-9A39-44A5-A8B6-557F8C1341B2}">
      <dsp:nvSpPr>
        <dsp:cNvPr id="0" name=""/>
        <dsp:cNvSpPr/>
      </dsp:nvSpPr>
      <dsp:spPr>
        <a:xfrm>
          <a:off x="0" y="2362011"/>
          <a:ext cx="39003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2B8838-A2F3-483C-876D-AB7A570D1825}">
      <dsp:nvSpPr>
        <dsp:cNvPr id="0" name=""/>
        <dsp:cNvSpPr/>
      </dsp:nvSpPr>
      <dsp:spPr>
        <a:xfrm>
          <a:off x="185683" y="1847379"/>
          <a:ext cx="3713676" cy="7360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Офицеры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1613" y="1883309"/>
        <a:ext cx="3641816" cy="664171"/>
      </dsp:txXfrm>
    </dsp:sp>
    <dsp:sp modelId="{2ACD9AF4-4139-47E7-B1C6-EFA617C501D0}">
      <dsp:nvSpPr>
        <dsp:cNvPr id="0" name=""/>
        <dsp:cNvSpPr/>
      </dsp:nvSpPr>
      <dsp:spPr>
        <a:xfrm>
          <a:off x="0" y="3338741"/>
          <a:ext cx="39003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BBFAC8-9151-47C1-AA1B-79DCC4352524}">
      <dsp:nvSpPr>
        <dsp:cNvPr id="0" name=""/>
        <dsp:cNvSpPr/>
      </dsp:nvSpPr>
      <dsp:spPr>
        <a:xfrm>
          <a:off x="195015" y="2821011"/>
          <a:ext cx="2730221" cy="739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Чувство долга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31096" y="2857092"/>
        <a:ext cx="2658059" cy="666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2546-FD63-4B7C-A049-86FDE9F84BC8}">
      <dsp:nvSpPr>
        <dsp:cNvPr id="0" name=""/>
        <dsp:cNvSpPr/>
      </dsp:nvSpPr>
      <dsp:spPr>
        <a:xfrm>
          <a:off x="0" y="244339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6E3F-CB11-44D4-9D02-885156ADE77D}">
      <dsp:nvSpPr>
        <dsp:cNvPr id="0" name=""/>
        <dsp:cNvSpPr/>
      </dsp:nvSpPr>
      <dsp:spPr>
        <a:xfrm>
          <a:off x="173736" y="37699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Теплые вещи</a:t>
          </a:r>
          <a:endParaRPr lang="ru-RU" sz="1400" b="1" kern="1200" dirty="0"/>
        </a:p>
      </dsp:txBody>
      <dsp:txXfrm>
        <a:off x="193911" y="57874"/>
        <a:ext cx="2391954" cy="372930"/>
      </dsp:txXfrm>
    </dsp:sp>
    <dsp:sp modelId="{C32BE13B-B63B-456E-A5A7-86B0A62B288F}">
      <dsp:nvSpPr>
        <dsp:cNvPr id="0" name=""/>
        <dsp:cNvSpPr/>
      </dsp:nvSpPr>
      <dsp:spPr>
        <a:xfrm>
          <a:off x="0" y="87938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3DFDF-49F3-4E7E-B013-0F84703F2B7C}">
      <dsp:nvSpPr>
        <dsp:cNvPr id="0" name=""/>
        <dsp:cNvSpPr/>
      </dsp:nvSpPr>
      <dsp:spPr>
        <a:xfrm>
          <a:off x="173736" y="672739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Спрей от комаров</a:t>
          </a:r>
          <a:endParaRPr lang="ru-RU" sz="1400" b="1" kern="1200" dirty="0"/>
        </a:p>
      </dsp:txBody>
      <dsp:txXfrm>
        <a:off x="193911" y="692914"/>
        <a:ext cx="2391954" cy="372930"/>
      </dsp:txXfrm>
    </dsp:sp>
    <dsp:sp modelId="{4F9CA7CA-AD6A-4431-B6B6-2DCAEF7966B3}">
      <dsp:nvSpPr>
        <dsp:cNvPr id="0" name=""/>
        <dsp:cNvSpPr/>
      </dsp:nvSpPr>
      <dsp:spPr>
        <a:xfrm>
          <a:off x="0" y="151442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AA108-5C94-46B8-901D-6F45BEA5C4CC}">
      <dsp:nvSpPr>
        <dsp:cNvPr id="0" name=""/>
        <dsp:cNvSpPr/>
      </dsp:nvSpPr>
      <dsp:spPr>
        <a:xfrm>
          <a:off x="173736" y="130778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Чай, горячая еда</a:t>
          </a:r>
          <a:endParaRPr lang="ru-RU" sz="1400" b="1" kern="1200" dirty="0"/>
        </a:p>
      </dsp:txBody>
      <dsp:txXfrm>
        <a:off x="193911" y="1327955"/>
        <a:ext cx="2391954" cy="372930"/>
      </dsp:txXfrm>
    </dsp:sp>
    <dsp:sp modelId="{E1393E91-B8EB-4492-B535-2D97BD76CE9C}">
      <dsp:nvSpPr>
        <dsp:cNvPr id="0" name=""/>
        <dsp:cNvSpPr/>
      </dsp:nvSpPr>
      <dsp:spPr>
        <a:xfrm>
          <a:off x="0" y="214946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F6E2-C779-431C-8AED-32DBF129D395}">
      <dsp:nvSpPr>
        <dsp:cNvPr id="0" name=""/>
        <dsp:cNvSpPr/>
      </dsp:nvSpPr>
      <dsp:spPr>
        <a:xfrm>
          <a:off x="173736" y="194282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Витамины</a:t>
          </a:r>
          <a:endParaRPr lang="ru-RU" sz="1400" b="1" kern="1200" dirty="0"/>
        </a:p>
      </dsp:txBody>
      <dsp:txXfrm>
        <a:off x="193911" y="1962995"/>
        <a:ext cx="2391954" cy="372930"/>
      </dsp:txXfrm>
    </dsp:sp>
    <dsp:sp modelId="{53A7CF75-CCE7-4C36-992D-7DDCA097FA9E}">
      <dsp:nvSpPr>
        <dsp:cNvPr id="0" name=""/>
        <dsp:cNvSpPr/>
      </dsp:nvSpPr>
      <dsp:spPr>
        <a:xfrm>
          <a:off x="0" y="2784500"/>
          <a:ext cx="347472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BCB53-AB69-4491-A03B-2C112DE35295}">
      <dsp:nvSpPr>
        <dsp:cNvPr id="0" name=""/>
        <dsp:cNvSpPr/>
      </dsp:nvSpPr>
      <dsp:spPr>
        <a:xfrm>
          <a:off x="173736" y="2577860"/>
          <a:ext cx="243230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35" tIns="0" rIns="919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Спорт</a:t>
          </a:r>
          <a:endParaRPr lang="ru-RU" sz="1400" b="1" kern="1200" dirty="0"/>
        </a:p>
      </dsp:txBody>
      <dsp:txXfrm>
        <a:off x="193911" y="2598035"/>
        <a:ext cx="2391954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A656-AEA8-4809-B039-7363D99FC59C}">
      <dsp:nvSpPr>
        <dsp:cNvPr id="0" name=""/>
        <dsp:cNvSpPr/>
      </dsp:nvSpPr>
      <dsp:spPr>
        <a:xfrm>
          <a:off x="0" y="411649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20AA9-5AB2-419C-8E68-30775BFFAC6B}">
      <dsp:nvSpPr>
        <dsp:cNvPr id="0" name=""/>
        <dsp:cNvSpPr/>
      </dsp:nvSpPr>
      <dsp:spPr>
        <a:xfrm>
          <a:off x="195015" y="92492"/>
          <a:ext cx="2788484" cy="481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Поддержка близких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8521" y="115998"/>
        <a:ext cx="2741472" cy="434505"/>
      </dsp:txXfrm>
    </dsp:sp>
    <dsp:sp modelId="{83FD26EE-AFB1-45EC-ADAC-FE5A6FD4D279}">
      <dsp:nvSpPr>
        <dsp:cNvPr id="0" name=""/>
        <dsp:cNvSpPr/>
      </dsp:nvSpPr>
      <dsp:spPr>
        <a:xfrm>
          <a:off x="0" y="1029502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AE1E1-3667-45B6-8948-374EC7F25FB1}">
      <dsp:nvSpPr>
        <dsp:cNvPr id="0" name=""/>
        <dsp:cNvSpPr/>
      </dsp:nvSpPr>
      <dsp:spPr>
        <a:xfrm>
          <a:off x="195015" y="748249"/>
          <a:ext cx="2730221" cy="443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Товарищи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6670" y="769904"/>
        <a:ext cx="2686911" cy="400302"/>
      </dsp:txXfrm>
    </dsp:sp>
    <dsp:sp modelId="{2ECA7BF3-9A39-44A5-A8B6-557F8C1341B2}">
      <dsp:nvSpPr>
        <dsp:cNvPr id="0" name=""/>
        <dsp:cNvSpPr/>
      </dsp:nvSpPr>
      <dsp:spPr>
        <a:xfrm>
          <a:off x="0" y="1743498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2B8838-A2F3-483C-876D-AB7A570D1825}">
      <dsp:nvSpPr>
        <dsp:cNvPr id="0" name=""/>
        <dsp:cNvSpPr/>
      </dsp:nvSpPr>
      <dsp:spPr>
        <a:xfrm>
          <a:off x="195015" y="1366102"/>
          <a:ext cx="2662784" cy="539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Девушка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1364" y="1392451"/>
        <a:ext cx="2610086" cy="487058"/>
      </dsp:txXfrm>
    </dsp:sp>
    <dsp:sp modelId="{2ACD9AF4-4139-47E7-B1C6-EFA617C501D0}">
      <dsp:nvSpPr>
        <dsp:cNvPr id="0" name=""/>
        <dsp:cNvSpPr/>
      </dsp:nvSpPr>
      <dsp:spPr>
        <a:xfrm>
          <a:off x="0" y="2459767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BBFAC8-9151-47C1-AA1B-79DCC4352524}">
      <dsp:nvSpPr>
        <dsp:cNvPr id="0" name=""/>
        <dsp:cNvSpPr/>
      </dsp:nvSpPr>
      <dsp:spPr>
        <a:xfrm>
          <a:off x="195015" y="2080098"/>
          <a:ext cx="2730221" cy="542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Чувство долга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1475" y="2106558"/>
        <a:ext cx="2677301" cy="489109"/>
      </dsp:txXfrm>
    </dsp:sp>
    <dsp:sp modelId="{53A32106-B8C6-42C0-9EFA-51A26521C4F8}">
      <dsp:nvSpPr>
        <dsp:cNvPr id="0" name=""/>
        <dsp:cNvSpPr/>
      </dsp:nvSpPr>
      <dsp:spPr>
        <a:xfrm>
          <a:off x="0" y="2958727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54498-5A4B-4850-B531-BC12D3E4662B}">
      <dsp:nvSpPr>
        <dsp:cNvPr id="0" name=""/>
        <dsp:cNvSpPr/>
      </dsp:nvSpPr>
      <dsp:spPr>
        <a:xfrm>
          <a:off x="195015" y="2796367"/>
          <a:ext cx="3420694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Гражданские преподаватели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0867" y="2812219"/>
        <a:ext cx="3388990" cy="293016"/>
      </dsp:txXfrm>
    </dsp:sp>
    <dsp:sp modelId="{04EEAE0B-1997-41F1-A7E4-5F851D233760}">
      <dsp:nvSpPr>
        <dsp:cNvPr id="0" name=""/>
        <dsp:cNvSpPr/>
      </dsp:nvSpPr>
      <dsp:spPr>
        <a:xfrm>
          <a:off x="0" y="3457687"/>
          <a:ext cx="390031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F4B504-5402-4AC8-BA0C-D95C89122B40}">
      <dsp:nvSpPr>
        <dsp:cNvPr id="0" name=""/>
        <dsp:cNvSpPr/>
      </dsp:nvSpPr>
      <dsp:spPr>
        <a:xfrm>
          <a:off x="195015" y="3295327"/>
          <a:ext cx="2730221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196" tIns="0" rIns="1031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Офицеры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0867" y="3311179"/>
        <a:ext cx="2698517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A27318E-BD51-49BA-84F7-DE6F8E6E3B48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41EE811-D4D2-4D46-B66C-AAB5AC2A7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2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21E21E1-EC59-41C0-89FD-958D928EC4E4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1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уважаемые преподаватели, студенты, участники Конференции. Мы приготовили вашему вниманию доклад посвященным опросу российских и иностранных курсантов о том, как они проходили адаптацию к условиям нашего сибирского климата и сопряженную с адаптацией к особенностям обучения в военном вузе.</a:t>
            </a: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F280E-EB3B-413D-8B73-5B07515A0DBB}" type="slidenum">
              <a:rPr lang="ru-RU" altLang="ru-RU">
                <a:solidFill>
                  <a:prstClr val="black"/>
                </a:solidFill>
                <a:latin typeface="Comic Sans MS" pitchFamily="66" charset="0"/>
              </a:rPr>
              <a:pPr/>
              <a:t>1</a:t>
            </a:fld>
            <a:endParaRPr lang="ru-RU" altLang="ru-RU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7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2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91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7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исследовании мы исходим из следующих положений.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Адаптация Человека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сложный социально-биологический процесс, в основе которого лежит изменение систем и функций организма, а также привычного поведения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двухсторонний – человек не только сам приспосабливается к новой экологической обстановке, но и приспосабливает эту обстановку к своим нуждам и потребностям, создает систему жизнеобеспечения (жилища, одежда, транспорт, инфраструктура, питание и т.д.</a:t>
            </a:r>
          </a:p>
          <a:p>
            <a:pPr indent="487120" algn="just">
              <a:lnSpc>
                <a:spcPct val="115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A02A7-1989-47CD-B225-777A7882E902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каждый курсант нашего института хоть раз задавал себе вопрос, что почувствовали африканцы или арабы, впервые ощутившие холод нашей зимы? Или так, а понравилась бы мне пища в столовой воинской части Руанды или в Бурунди? Поэтому мы решили с помощью нашего опроса не просто уточнить, что чувствую иностранцы, приехав к нам в вуз на обучение, но и сравнить с ощущениями и впечатлениями 1-курсников (вчерашних школьников, которые жили дома и совсем не обязательно в Сибири). Мы считаем, что наше исследование может быть интересно и полезно и командирам, и преподавателям, и тем медицинским работникам, которые наблюдают за курсантами, лечат их, а самое главное всем тем службам, которые организуют профилактическую работу.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A02A7-1989-47CD-B225-777A7882E902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4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F280E-EB3B-413D-8B73-5B07515A0DBB}" type="slidenum">
              <a:rPr lang="ru-RU" altLang="ru-RU">
                <a:solidFill>
                  <a:prstClr val="black"/>
                </a:solidFill>
                <a:latin typeface="Comic Sans MS" pitchFamily="66" charset="0"/>
              </a:rPr>
              <a:pPr/>
              <a:t>6</a:t>
            </a:fld>
            <a:endParaRPr lang="ru-RU" altLang="ru-RU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4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8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5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9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7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2040" indent="-307165">
              <a:defRPr>
                <a:solidFill>
                  <a:schemeClr val="tx1"/>
                </a:solidFill>
                <a:latin typeface="Arial" charset="0"/>
              </a:defRPr>
            </a:lvl2pPr>
            <a:lvl3pPr marL="1233777" indent="-245731">
              <a:defRPr>
                <a:solidFill>
                  <a:schemeClr val="tx1"/>
                </a:solidFill>
                <a:latin typeface="Arial" charset="0"/>
              </a:defRPr>
            </a:lvl3pPr>
            <a:lvl4pPr marL="1726945" indent="-245731">
              <a:defRPr>
                <a:solidFill>
                  <a:schemeClr val="tx1"/>
                </a:solidFill>
                <a:latin typeface="Arial" charset="0"/>
              </a:defRPr>
            </a:lvl4pPr>
            <a:lvl5pPr marL="2221821" indent="-245731">
              <a:defRPr>
                <a:solidFill>
                  <a:schemeClr val="tx1"/>
                </a:solidFill>
                <a:latin typeface="Arial" charset="0"/>
              </a:defRPr>
            </a:lvl5pPr>
            <a:lvl6pPr marL="2713283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4747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6210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7672" indent="-24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280E-EB3B-413D-8B73-5B07515A0DBB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1B2E-51D1-4620-BCBE-3D0ABED3A1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DB2C-87E8-4B2B-B8FD-ADCD256B2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9078-5274-453A-A884-CA4996C12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BC80-78BD-44BF-8656-DF922E42D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F97C-2B5F-405B-A1EE-F106E7E8E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3" name="Line 3"/>
            <p:cNvSpPr>
              <a:spLocks noChangeShapeType="1"/>
            </p:cNvSpPr>
            <p:nvPr userDrawn="1"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 userDrawn="1"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 userDrawn="1"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 userDrawn="1"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 userDrawn="1"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 userDrawn="1"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 userDrawn="1"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 userDrawn="1"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 userDrawn="1"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 userDrawn="1"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 userDrawn="1"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 userDrawn="1"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 userDrawn="1"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 userDrawn="1"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 userDrawn="1"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 userDrawn="1"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 userDrawn="1"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 userDrawn="1"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 userDrawn="1"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 userDrawn="1"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 userDrawn="1"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 userDrawn="1"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 userDrawn="1"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 userDrawn="1"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 userDrawn="1"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 userDrawn="1"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 userDrawn="1"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 userDrawn="1"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 userDrawn="1"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 userDrawn="1"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 userDrawn="1"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 userDrawn="1"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 userDrawn="1"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 userDrawn="1"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 userDrawn="1"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 userDrawn="1"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 userDrawn="1"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 userDrawn="1"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 userDrawn="1"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 userDrawn="1"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 userDrawn="1"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 userDrawn="1"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 userDrawn="1"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 userDrawn="1"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 userDrawn="1"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 userDrawn="1"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 userDrawn="1"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 userDrawn="1"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 userDrawn="1"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 userDrawn="1"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 userDrawn="1"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 userDrawn="1"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 userDrawn="1"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 userDrawn="1"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 userDrawn="1"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 userDrawn="1"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 userDrawn="1"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 userDrawn="1"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 userDrawn="1"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 userDrawn="1"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 userDrawn="1"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 userDrawn="1"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 userDrawn="1"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 userDrawn="1"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 userDrawn="1"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 userDrawn="1"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 userDrawn="1"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 userDrawn="1"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 userDrawn="1"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 userDrawn="1"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 userDrawn="1"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 userDrawn="1"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 userDrawn="1"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 userDrawn="1"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 userDrawn="1"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 userDrawn="1"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 userDrawn="1"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 userDrawn="1"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 userDrawn="1"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 userDrawn="1"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 userDrawn="1"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 userDrawn="1"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 userDrawn="1"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 userDrawn="1"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 userDrawn="1"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 userDrawn="1"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4" name="Line 94"/>
            <p:cNvSpPr>
              <a:spLocks noChangeShapeType="1"/>
            </p:cNvSpPr>
            <p:nvPr userDrawn="1"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 userDrawn="1"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6" name="Line 96"/>
            <p:cNvSpPr>
              <a:spLocks noChangeShapeType="1"/>
            </p:cNvSpPr>
            <p:nvPr userDrawn="1"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7" name="Line 97"/>
            <p:cNvSpPr>
              <a:spLocks noChangeShapeType="1"/>
            </p:cNvSpPr>
            <p:nvPr userDrawn="1"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 userDrawn="1"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 userDrawn="1"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 userDrawn="1"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 userDrawn="1"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 userDrawn="1"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 userDrawn="1"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 userDrawn="1"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Line 105"/>
            <p:cNvSpPr>
              <a:spLocks noChangeShapeType="1"/>
            </p:cNvSpPr>
            <p:nvPr userDrawn="1"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Line 106"/>
            <p:cNvSpPr>
              <a:spLocks noChangeShapeType="1"/>
            </p:cNvSpPr>
            <p:nvPr userDrawn="1"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Line 107"/>
            <p:cNvSpPr>
              <a:spLocks noChangeShapeType="1"/>
            </p:cNvSpPr>
            <p:nvPr userDrawn="1"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Line 108"/>
            <p:cNvSpPr>
              <a:spLocks noChangeShapeType="1"/>
            </p:cNvSpPr>
            <p:nvPr userDrawn="1"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Line 109"/>
            <p:cNvSpPr>
              <a:spLocks noChangeShapeType="1"/>
            </p:cNvSpPr>
            <p:nvPr userDrawn="1"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Line 110"/>
            <p:cNvSpPr>
              <a:spLocks noChangeShapeType="1"/>
            </p:cNvSpPr>
            <p:nvPr userDrawn="1"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Line 111"/>
            <p:cNvSpPr>
              <a:spLocks noChangeShapeType="1"/>
            </p:cNvSpPr>
            <p:nvPr userDrawn="1"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Line 112"/>
            <p:cNvSpPr>
              <a:spLocks noChangeShapeType="1"/>
            </p:cNvSpPr>
            <p:nvPr userDrawn="1"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Line 113"/>
            <p:cNvSpPr>
              <a:spLocks noChangeShapeType="1"/>
            </p:cNvSpPr>
            <p:nvPr userDrawn="1"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Line 114"/>
            <p:cNvSpPr>
              <a:spLocks noChangeShapeType="1"/>
            </p:cNvSpPr>
            <p:nvPr userDrawn="1"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Line 115"/>
            <p:cNvSpPr>
              <a:spLocks noChangeShapeType="1"/>
            </p:cNvSpPr>
            <p:nvPr userDrawn="1"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Line 116"/>
            <p:cNvSpPr>
              <a:spLocks noChangeShapeType="1"/>
            </p:cNvSpPr>
            <p:nvPr userDrawn="1"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 userDrawn="1"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Line 118"/>
            <p:cNvSpPr>
              <a:spLocks noChangeShapeType="1"/>
            </p:cNvSpPr>
            <p:nvPr userDrawn="1"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 userDrawn="1"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 userDrawn="1"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Line 121"/>
            <p:cNvSpPr>
              <a:spLocks noChangeShapeType="1"/>
            </p:cNvSpPr>
            <p:nvPr userDrawn="1"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 userDrawn="1"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Line 123"/>
            <p:cNvSpPr>
              <a:spLocks noChangeShapeType="1"/>
            </p:cNvSpPr>
            <p:nvPr userDrawn="1"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 userDrawn="1"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Line 125"/>
            <p:cNvSpPr>
              <a:spLocks noChangeShapeType="1"/>
            </p:cNvSpPr>
            <p:nvPr userDrawn="1"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 userDrawn="1"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Line 127"/>
            <p:cNvSpPr>
              <a:spLocks noChangeShapeType="1"/>
            </p:cNvSpPr>
            <p:nvPr userDrawn="1"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 userDrawn="1"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Line 129"/>
            <p:cNvSpPr>
              <a:spLocks noChangeShapeType="1"/>
            </p:cNvSpPr>
            <p:nvPr userDrawn="1"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Line 130"/>
            <p:cNvSpPr>
              <a:spLocks noChangeShapeType="1"/>
            </p:cNvSpPr>
            <p:nvPr userDrawn="1"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Line 131"/>
            <p:cNvSpPr>
              <a:spLocks noChangeShapeType="1"/>
            </p:cNvSpPr>
            <p:nvPr userDrawn="1"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Line 132"/>
            <p:cNvSpPr>
              <a:spLocks noChangeShapeType="1"/>
            </p:cNvSpPr>
            <p:nvPr userDrawn="1"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Line 133"/>
            <p:cNvSpPr>
              <a:spLocks noChangeShapeType="1"/>
            </p:cNvSpPr>
            <p:nvPr userDrawn="1"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Line 134"/>
            <p:cNvSpPr>
              <a:spLocks noChangeShapeType="1"/>
            </p:cNvSpPr>
            <p:nvPr userDrawn="1"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Line 135"/>
            <p:cNvSpPr>
              <a:spLocks noChangeShapeType="1"/>
            </p:cNvSpPr>
            <p:nvPr userDrawn="1"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Line 136"/>
            <p:cNvSpPr>
              <a:spLocks noChangeShapeType="1"/>
            </p:cNvSpPr>
            <p:nvPr userDrawn="1"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Line 137"/>
            <p:cNvSpPr>
              <a:spLocks noChangeShapeType="1"/>
            </p:cNvSpPr>
            <p:nvPr userDrawn="1"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Line 138"/>
            <p:cNvSpPr>
              <a:spLocks noChangeShapeType="1"/>
            </p:cNvSpPr>
            <p:nvPr userDrawn="1"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Line 139"/>
            <p:cNvSpPr>
              <a:spLocks noChangeShapeType="1"/>
            </p:cNvSpPr>
            <p:nvPr userDrawn="1"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Line 140"/>
            <p:cNvSpPr>
              <a:spLocks noChangeShapeType="1"/>
            </p:cNvSpPr>
            <p:nvPr userDrawn="1"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Line 141"/>
            <p:cNvSpPr>
              <a:spLocks noChangeShapeType="1"/>
            </p:cNvSpPr>
            <p:nvPr userDrawn="1"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2" name="Line 142"/>
            <p:cNvSpPr>
              <a:spLocks noChangeShapeType="1"/>
            </p:cNvSpPr>
            <p:nvPr userDrawn="1"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 userDrawn="1"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4" name="Line 144"/>
            <p:cNvSpPr>
              <a:spLocks noChangeShapeType="1"/>
            </p:cNvSpPr>
            <p:nvPr userDrawn="1"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5" name="Line 145"/>
            <p:cNvSpPr>
              <a:spLocks noChangeShapeType="1"/>
            </p:cNvSpPr>
            <p:nvPr userDrawn="1"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6" name="Line 146"/>
            <p:cNvSpPr>
              <a:spLocks noChangeShapeType="1"/>
            </p:cNvSpPr>
            <p:nvPr userDrawn="1"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7" name="Line 147"/>
            <p:cNvSpPr>
              <a:spLocks noChangeShapeType="1"/>
            </p:cNvSpPr>
            <p:nvPr userDrawn="1"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8" name="Line 148"/>
            <p:cNvSpPr>
              <a:spLocks noChangeShapeType="1"/>
            </p:cNvSpPr>
            <p:nvPr userDrawn="1"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9" name="Line 149"/>
            <p:cNvSpPr>
              <a:spLocks noChangeShapeType="1"/>
            </p:cNvSpPr>
            <p:nvPr userDrawn="1"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0" name="Line 150"/>
            <p:cNvSpPr>
              <a:spLocks noChangeShapeType="1"/>
            </p:cNvSpPr>
            <p:nvPr userDrawn="1"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1" name="Line 151"/>
            <p:cNvSpPr>
              <a:spLocks noChangeShapeType="1"/>
            </p:cNvSpPr>
            <p:nvPr userDrawn="1"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2" name="Line 152"/>
            <p:cNvSpPr>
              <a:spLocks noChangeShapeType="1"/>
            </p:cNvSpPr>
            <p:nvPr userDrawn="1"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Line 153"/>
            <p:cNvSpPr>
              <a:spLocks noChangeShapeType="1"/>
            </p:cNvSpPr>
            <p:nvPr userDrawn="1"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4" name="Line 154"/>
            <p:cNvSpPr>
              <a:spLocks noChangeShapeType="1"/>
            </p:cNvSpPr>
            <p:nvPr userDrawn="1"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5" name="Line 155"/>
            <p:cNvSpPr>
              <a:spLocks noChangeShapeType="1"/>
            </p:cNvSpPr>
            <p:nvPr userDrawn="1"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6" name="Line 156"/>
            <p:cNvSpPr>
              <a:spLocks noChangeShapeType="1"/>
            </p:cNvSpPr>
            <p:nvPr userDrawn="1"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7" name="Line 157"/>
            <p:cNvSpPr>
              <a:spLocks noChangeShapeType="1"/>
            </p:cNvSpPr>
            <p:nvPr userDrawn="1"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8" name="Line 158"/>
            <p:cNvSpPr>
              <a:spLocks noChangeShapeType="1"/>
            </p:cNvSpPr>
            <p:nvPr userDrawn="1"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9" name="Line 159"/>
            <p:cNvSpPr>
              <a:spLocks noChangeShapeType="1"/>
            </p:cNvSpPr>
            <p:nvPr userDrawn="1"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0" name="Line 160"/>
            <p:cNvSpPr>
              <a:spLocks noChangeShapeType="1"/>
            </p:cNvSpPr>
            <p:nvPr userDrawn="1"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1" name="Line 161"/>
            <p:cNvSpPr>
              <a:spLocks noChangeShapeType="1"/>
            </p:cNvSpPr>
            <p:nvPr userDrawn="1"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2" name="Line 162"/>
            <p:cNvSpPr>
              <a:spLocks noChangeShapeType="1"/>
            </p:cNvSpPr>
            <p:nvPr userDrawn="1"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" name="Line 163"/>
            <p:cNvSpPr>
              <a:spLocks noChangeShapeType="1"/>
            </p:cNvSpPr>
            <p:nvPr userDrawn="1"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" name="Line 164"/>
            <p:cNvSpPr>
              <a:spLocks noChangeShapeType="1"/>
            </p:cNvSpPr>
            <p:nvPr userDrawn="1"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5" name="Line 165"/>
            <p:cNvSpPr>
              <a:spLocks noChangeShapeType="1"/>
            </p:cNvSpPr>
            <p:nvPr userDrawn="1"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6" name="Line 166"/>
            <p:cNvSpPr>
              <a:spLocks noChangeShapeType="1"/>
            </p:cNvSpPr>
            <p:nvPr userDrawn="1"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7" name="Line 167"/>
            <p:cNvSpPr>
              <a:spLocks noChangeShapeType="1"/>
            </p:cNvSpPr>
            <p:nvPr userDrawn="1"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Line 168"/>
            <p:cNvSpPr>
              <a:spLocks noChangeShapeType="1"/>
            </p:cNvSpPr>
            <p:nvPr userDrawn="1"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9" name="Line 169"/>
            <p:cNvSpPr>
              <a:spLocks noChangeShapeType="1"/>
            </p:cNvSpPr>
            <p:nvPr userDrawn="1"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0" name="Line 170"/>
            <p:cNvSpPr>
              <a:spLocks noChangeShapeType="1"/>
            </p:cNvSpPr>
            <p:nvPr userDrawn="1"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1" name="Line 171"/>
            <p:cNvSpPr>
              <a:spLocks noChangeShapeType="1"/>
            </p:cNvSpPr>
            <p:nvPr userDrawn="1"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2" name="Line 172"/>
            <p:cNvSpPr>
              <a:spLocks noChangeShapeType="1"/>
            </p:cNvSpPr>
            <p:nvPr userDrawn="1"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3" name="Line 173"/>
            <p:cNvSpPr>
              <a:spLocks noChangeShapeType="1"/>
            </p:cNvSpPr>
            <p:nvPr userDrawn="1"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4" name="Line 174"/>
            <p:cNvSpPr>
              <a:spLocks noChangeShapeType="1"/>
            </p:cNvSpPr>
            <p:nvPr userDrawn="1"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5" name="Line 175"/>
            <p:cNvSpPr>
              <a:spLocks noChangeShapeType="1"/>
            </p:cNvSpPr>
            <p:nvPr userDrawn="1"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6" name="Line 176"/>
            <p:cNvSpPr>
              <a:spLocks noChangeShapeType="1"/>
            </p:cNvSpPr>
            <p:nvPr userDrawn="1"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7" name="Line 177"/>
            <p:cNvSpPr>
              <a:spLocks noChangeShapeType="1"/>
            </p:cNvSpPr>
            <p:nvPr userDrawn="1"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8" name="Line 178"/>
            <p:cNvSpPr>
              <a:spLocks noChangeShapeType="1"/>
            </p:cNvSpPr>
            <p:nvPr userDrawn="1"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9" name="Line 179"/>
            <p:cNvSpPr>
              <a:spLocks noChangeShapeType="1"/>
            </p:cNvSpPr>
            <p:nvPr userDrawn="1"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0" name="Line 180"/>
            <p:cNvSpPr>
              <a:spLocks noChangeShapeType="1"/>
            </p:cNvSpPr>
            <p:nvPr userDrawn="1"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1" name="Line 181"/>
            <p:cNvSpPr>
              <a:spLocks noChangeShapeType="1"/>
            </p:cNvSpPr>
            <p:nvPr userDrawn="1"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3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71B07F-AD55-4B41-9F5F-EBA5BAACC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84312B-73F3-4CE0-83D2-D94BEC4A13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5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B12E9E-5097-42C4-8DDD-EFE2D926B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266408-C912-43C5-BE98-5D6A4FE52A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5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99EAE3-3246-4FD0-8E91-67BB8FF217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6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C7AA-158B-4520-9FF4-A77D85B56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F038F2-5A1F-4235-90C8-CC4E4E8F0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1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223559-DBDD-4178-BF77-2BE5F9BC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7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D96F89-3D3A-4C23-B0B0-09A434995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9A3D40-37C3-4E48-938A-C8EA2B1FD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3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E75CEE-0B3D-4B43-8D65-17ED6607E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2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63EFB9-F448-4C1C-A5D2-64060518A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0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CCB8F3-2957-495E-9DBD-BDD271E69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5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EBDAD4-BE0D-4E24-A5C8-E49FE070F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7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026280-7F2A-41F9-95B8-AA05F3EE0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9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Текстовый процессор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Word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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ru-RU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К. Поляков, 2012                                                                                                               </a:t>
            </a:r>
            <a:r>
              <a:rPr lang="en-US" altLang="ru-RU" sz="1400" i="1">
                <a:solidFill>
                  <a:srgbClr val="7F7F7F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           http://kpolyakov.narod.ru</a:t>
            </a:r>
            <a:endParaRPr lang="ru-RU" altLang="ru-RU" sz="1400" i="1">
              <a:solidFill>
                <a:srgbClr val="7F7F7F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100013"/>
            <a:ext cx="2133600" cy="4762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B4AEC-55CE-4A28-BF6C-ADAFC349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8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8A36-8960-4BF8-90C2-8017195A1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FC84-612E-43F1-AF74-C72297F32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6107-1D79-4667-9C34-FA8CE6460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6BDF-A58E-4309-8193-F19118D4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1396-58E7-4402-8EF9-A407E3276A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53C3-1520-4D18-918A-79C58E41B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DEE3-3D85-4759-80F8-F2181FC9B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6AC8-A4F0-41D0-93EC-30420C4EF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A9CC-2F5A-46DA-AC25-BBB383739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B40C2-B3CF-4135-ADAF-BC70C885811F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EEECE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EEECE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5D1F-23E7-4DB0-BC52-A41C489AEE2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EE9A-4878-46D8-98FD-30134197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BDDE-51FF-4378-8287-8C644AD6B811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7970-00DB-4C3F-941A-D1273E1EE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7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image" Target="../media/image3.jpeg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8.xml"/><Relationship Id="rId5" Type="http://schemas.openxmlformats.org/officeDocument/2006/relationships/image" Target="../media/image5.emf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10.xml"/><Relationship Id="rId5" Type="http://schemas.openxmlformats.org/officeDocument/2006/relationships/image" Target="../media/image5.emf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3.jpe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3.xml"/><Relationship Id="rId5" Type="http://schemas.openxmlformats.org/officeDocument/2006/relationships/image" Target="../media/image5.emf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jpe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5.xml"/><Relationship Id="rId5" Type="http://schemas.openxmlformats.org/officeDocument/2006/relationships/image" Target="../media/image5.emf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3.jpe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6.xml"/><Relationship Id="rId5" Type="http://schemas.openxmlformats.org/officeDocument/2006/relationships/image" Target="../media/image5.emf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233859" y="88022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993300"/>
                </a:solidFill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ru-RU" b="1" spc="110" dirty="0">
              <a:solidFill>
                <a:srgbClr val="993300"/>
              </a:solidFill>
              <a:latin typeface="Cambria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9DB50D73-DCCA-4D2C-B210-E10524FB4705}" type="slidenum">
              <a:rPr lang="ru-RU" altLang="ru-RU" sz="1200" b="1">
                <a:solidFill>
                  <a:prstClr val="white"/>
                </a:solidFill>
                <a:cs typeface="Arial" charset="0"/>
              </a:rPr>
              <a:pPr algn="l"/>
              <a:t>1</a:t>
            </a:fld>
            <a:endParaRPr lang="ru-RU" altLang="ru-RU" sz="1200" b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spc="100" dirty="0"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975" y="2589124"/>
            <a:ext cx="8105190" cy="1383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АДАПТАЦИИ ВОЕННОСЛУЖАЩИХ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(на примере российский и иностранных курсантов, обучающихся в ОАБИИ)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1605419"/>
            <a:ext cx="877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i="1" kern="0" dirty="0" smtClean="0">
                <a:solidFill>
                  <a:schemeClr val="accent3">
                    <a:lumMod val="50000"/>
                  </a:schemeClr>
                </a:solidFill>
              </a:rPr>
              <a:t>Увижу гору – стану волком. Воду увижу – рыбой стану.</a:t>
            </a:r>
          </a:p>
          <a:p>
            <a:pPr algn="r">
              <a:defRPr/>
            </a:pPr>
            <a:r>
              <a:rPr lang="ru-RU" sz="2000" i="1" kern="0" dirty="0" smtClean="0">
                <a:solidFill>
                  <a:schemeClr val="accent3">
                    <a:lumMod val="50000"/>
                  </a:schemeClr>
                </a:solidFill>
              </a:rPr>
              <a:t>Цитата из сериала «Кольцо»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10270" y="6207074"/>
            <a:ext cx="2520280" cy="4320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Омск - </a:t>
            </a:r>
            <a:r>
              <a:rPr lang="ru-RU" b="1" kern="0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kern="0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algn="ctr">
              <a:defRPr/>
            </a:pPr>
            <a:endParaRPr lang="ru-RU" b="1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иностранные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5" y="1206719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863" y="1329981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2. Что помогло вам более позитивно перенести тяготы адаптации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6254" y="1967903"/>
            <a:ext cx="2978331" cy="6173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Климатические условия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93882517"/>
              </p:ext>
            </p:extLst>
          </p:nvPr>
        </p:nvGraphicFramePr>
        <p:xfrm>
          <a:off x="763221" y="2859874"/>
          <a:ext cx="347472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09125" y="3429000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1671" y="4103598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22731" y="5369593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98780" y="2754402"/>
            <a:ext cx="666205" cy="518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34585" y="4760216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08432" y="1921890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 службы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586244781"/>
              </p:ext>
            </p:extLst>
          </p:nvPr>
        </p:nvGraphicFramePr>
        <p:xfrm>
          <a:off x="4757909" y="2619761"/>
          <a:ext cx="3900316" cy="382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046287" y="2727992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8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55219" y="3423039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30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19153" y="4808264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15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44222" y="4102064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17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417545" y="5444820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25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55737" y="5930262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российские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339" y="1577551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Какие факторы среды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(климатические и/или социальные) беспокоят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</a:rPr>
              <a:t>с в настоящий момент?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9057" y="2694789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Суровый климат Сибири – 10%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4661" y="3399111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Уборка - 2%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2768" y="4107205"/>
            <a:ext cx="3000224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Много курсантов в казарме - 18%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09956" y="2622032"/>
            <a:ext cx="2978331" cy="617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Мало личного времени – 50%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09957" y="3356214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Строевая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подготовка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10%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09956" y="4118496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Мало увольнений – 10%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иностранные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45612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339" y="1577551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Какие факторы среды  (климатические и/или социальные) беспокоят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в настоящий момент?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9057" y="2694789"/>
            <a:ext cx="2978331" cy="617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Суровый климат Сибири – 20%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4661" y="3399111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Уборка - 12%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2768" y="4107205"/>
            <a:ext cx="3000224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Много наций - 18%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09956" y="2622032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Мало личного времени – 11%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09957" y="3356214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Языковой барьер– 16%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8356" y="4883685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Ничего– 15%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9955" y="4132694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Качество и вкус пищи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8%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российские и иностранные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45612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339" y="1577551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Труднее всего привыкнуть?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8445" y="2290055"/>
            <a:ext cx="2978331" cy="617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Российские курсанты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8432" y="2243800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Иностранные курсанты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9017199"/>
              </p:ext>
            </p:extLst>
          </p:nvPr>
        </p:nvGraphicFramePr>
        <p:xfrm>
          <a:off x="344339" y="2636124"/>
          <a:ext cx="4294375" cy="363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2559098"/>
              </p:ext>
            </p:extLst>
          </p:nvPr>
        </p:nvGraphicFramePr>
        <p:xfrm>
          <a:off x="5042263" y="3091292"/>
          <a:ext cx="3827465" cy="261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498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Выводы по научно-исследовательской работе: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690689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Проведенный опрос подтвердил гипотезу исследования: у иностранных курсантов диапазон факторов, к которым должно выработаться привыкание гораздо шире: </a:t>
            </a:r>
            <a:r>
              <a:rPr lang="ru-RU" dirty="0" smtClean="0">
                <a:solidFill>
                  <a:prstClr val="black"/>
                </a:solidFill>
              </a:rPr>
              <a:t>российские </a:t>
            </a:r>
            <a:r>
              <a:rPr lang="ru-RU" dirty="0">
                <a:solidFill>
                  <a:prstClr val="black"/>
                </a:solidFill>
              </a:rPr>
              <a:t>курсанты после полугода нахождения в условиях ОАБИИ в числе наиболее трудных факторов приводят те, что связаны с  психологическим привыкание, иностранные указывают на социокультурные и природно-климатические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 smtClean="0"/>
          </a:p>
          <a:p>
            <a:pPr lvl="0" algn="just"/>
            <a:r>
              <a:rPr lang="ru-RU" dirty="0" smtClean="0"/>
              <a:t>Однако есть и общие факторы, что объясняется особым сибирским климатом и спецификой условий учебы в военном вузе.</a:t>
            </a:r>
          </a:p>
          <a:p>
            <a:pPr lvl="0" algn="just"/>
            <a:r>
              <a:rPr lang="ru-RU" dirty="0" smtClean="0"/>
              <a:t>Данные опроса позволяют предположить, что процесс адаптации не завершается через неделю или месяц пребывания в экстремальных для индивидуума климатических условиях.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Выводы по научно-исследовательской работе: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690689"/>
            <a:ext cx="7886700" cy="4351338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Гораздо сложнее привыкнуть к условиям климата, когда испытываешь социальные неудобства. А твое воспитание и прежний уклад жизни не позволяют тебе смирится с происходящим.</a:t>
            </a:r>
          </a:p>
          <a:p>
            <a:pPr lvl="0" algn="just"/>
            <a:r>
              <a:rPr lang="ru-RU" dirty="0" smtClean="0"/>
              <a:t>Чувство долго, ответственности, особое отношение к статусу «военнослужащий» помогает как российским, так и иностранным военнослужащим преодолевать сложности, связанные с некомфортными условиями среды.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Рекомендации: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690689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dirty="0" smtClean="0"/>
              <a:t>1. Разработать методическое пособие для иностранных военнослужащих, готовящихся к прохождению обучения в России (в частности, в Сибири), включить: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описание особенностей климата в регионе, комментарии сограждан, проживавших или проходивших там обучение, иллюстрации, фотографии, впечатления и практические советы;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минимально необходимый перечень одежды для разных сезонов с указанием типа ткани, количества и т.п.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минимально необходимый перечень лекарственных средств, которые могут оказать первую помощь при типичных симптомах (головная боль, насморк, аллергия, зубная боль и т.д.) 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1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Рекомендации: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690689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lvl="0" algn="just">
              <a:buFontTx/>
              <a:buChar char="-"/>
            </a:pPr>
            <a:r>
              <a:rPr lang="ru-RU" dirty="0" smtClean="0"/>
              <a:t>описание национальных особенностей не только россиян, но и тех иностранцев, которые проходят службу или обучение в вузе;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рассказать о продуктах, которыми стоит питаться (особенно в начальный период пребывания в новой стране), их составе, возможно провести вкусовую аналогию со знакомыми продуктами традиционной национальной кухни;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составить советы по соблюдению теплового, водно-солевого режимов;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может быть научить вести дневник наблюдения за своими состояниями (физиологическим, эмоциональным, поведенческим) в начальный период пребывания в новой стране и так далее…..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Рекомендации: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690689"/>
            <a:ext cx="78867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2. Обратить внимание на поддержку российских курсантов, психологический климат в коллективе. Разнообразие досуга, режим труда и отдыха, доведение положительных примеров адаптации к военному социуму.</a:t>
            </a:r>
          </a:p>
          <a:p>
            <a:pPr marL="0" lvl="0" indent="0" algn="just">
              <a:buNone/>
            </a:pPr>
            <a:r>
              <a:rPr lang="ru-RU" dirty="0" smtClean="0"/>
              <a:t>3. Проводить психологические занятия: по моральному стимулированию; взаимодействию с людьми разных культур; особенности поведения в экстремальных условиях. 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7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 КАФЕДРА (ФИЗИКО-МАТЕМАТИЧЕСКИХ ДИСЦИПЛИН)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975" y="2589124"/>
            <a:ext cx="8105190" cy="1383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087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АДАПТАЦИИ ВОЕННОСЛУЖАЩИХ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087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(на примере российский и иностранных курсантов, обучающихся в ОАБИИ)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1422303"/>
            <a:ext cx="877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Увижу гору – стану волком. Воду увижу – рыбой стану.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Цитата из сериала «Кольцо»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10270" y="6207074"/>
            <a:ext cx="2520280" cy="4320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Омск -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214290"/>
            <a:ext cx="9144000" cy="28546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7985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2900" b="1" dirty="0" smtClean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+mj-cs"/>
              </a:rPr>
              <a:t>Правило соответствия условий среды генетической предопределенности организма: 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+mj-cs"/>
              </a:rPr>
              <a:t>	</a:t>
            </a:r>
            <a:r>
              <a:rPr lang="ru-RU" sz="2400" dirty="0" smtClean="0">
                <a:latin typeface="Calibri" panose="020F0502020204030204" pitchFamily="34" charset="0"/>
              </a:rPr>
              <a:t>до тех пор, пока среда, окружающая определенный организм, соответствует генетическим возможностям приспособления этого вида к ее колебаниям и изменениям, этот вид может существовать.</a:t>
            </a:r>
          </a:p>
          <a:p>
            <a:endParaRPr lang="ru-RU" dirty="0"/>
          </a:p>
        </p:txBody>
      </p:sp>
      <p:pic>
        <p:nvPicPr>
          <p:cNvPr id="5" name="Picture 6" descr="&amp;Scy;&amp;icy;&amp;bcy;&amp;icy;&amp;rcy;&amp;scy;&amp;kcy;&amp;acy;&amp;yacy; &amp;Gcy;&amp;icy;&amp;lcy;&amp;softcy;&amp;dcy;&amp;icy;&amp;yacy; &amp;Scy;&amp;ucy;&amp;dcy;&amp;iecy;&amp;bcy;&amp;ncy;&amp;ycy;&amp;khcy; &amp;Ecy;&amp;kcy;&amp;scy;&amp;pcy;&amp;iecy;&amp;rcy;&amp;tcy;&amp;ocy;&amp;vcy; - &amp;Ecy;&amp;kcy;&amp;scy;&amp;pcy;&amp;iecy;&amp;rcy;&amp;tcy;&amp;icy;&amp;zcy;&amp;ycy;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6158" y="3125730"/>
            <a:ext cx="454803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91" y="3418530"/>
            <a:ext cx="4560175" cy="342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3C7AA-158B-4520-9FF4-A77D85B5658A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42" y="171450"/>
            <a:ext cx="8503920" cy="2205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555555"/>
                </a:solidFill>
                <a:latin typeface="Georgia" panose="02040502050405020303" pitchFamily="18" charset="0"/>
              </a:rPr>
              <a:t>Адаптация</a:t>
            </a:r>
            <a:r>
              <a:rPr lang="ru-RU" sz="2400" dirty="0">
                <a:solidFill>
                  <a:srgbClr val="555555"/>
                </a:solidFill>
                <a:latin typeface="Georgia" panose="02040502050405020303" pitchFamily="18" charset="0"/>
              </a:rPr>
              <a:t> – процесс специфического приспособления организма к всегда комплексно действующим на него факторам среды и процесс поддержания структурно-функциональной стабильности окончательно сформированных функциональных систем </a:t>
            </a:r>
            <a:r>
              <a:rPr lang="ru-RU" sz="2400" dirty="0" smtClean="0">
                <a:solidFill>
                  <a:srgbClr val="555555"/>
                </a:solidFill>
                <a:latin typeface="Georgia" panose="02040502050405020303" pitchFamily="18" charset="0"/>
              </a:rPr>
              <a:t>организма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2845571"/>
              </p:ext>
            </p:extLst>
          </p:nvPr>
        </p:nvGraphicFramePr>
        <p:xfrm>
          <a:off x="3712931" y="2574273"/>
          <a:ext cx="4209098" cy="36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470627" y="2832182"/>
            <a:ext cx="1246909" cy="3699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Адаптация человека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736228" y="3631474"/>
            <a:ext cx="976703" cy="1050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36228" y="4681764"/>
            <a:ext cx="976703" cy="10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3C7AA-158B-4520-9FF4-A77D85B5658A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6069135"/>
              </p:ext>
            </p:extLst>
          </p:nvPr>
        </p:nvGraphicFramePr>
        <p:xfrm>
          <a:off x="119062" y="262890"/>
          <a:ext cx="8549640" cy="435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06737" y="3522471"/>
            <a:ext cx="5561965" cy="9417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Иностранным курсантам сложнее проходить адаптацию  к нашим условиям, чем российским, даже приехавшим в Сибирь из других природно-территориальных зон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638" y="4846320"/>
            <a:ext cx="4057650" cy="1725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Провести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опрос среди российских и иностранных курсантов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7569" y="4846320"/>
            <a:ext cx="4057650" cy="1725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Составить с помощью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курсантов перечень рекомендаций для приезжающих на учебу в ОАБИИ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3C7AA-158B-4520-9FF4-A77D85B5658A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825" y="2290767"/>
            <a:ext cx="4126230" cy="1491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курсанты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курса,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автомобильного факультета ОАБИИ.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опросе приняло участие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человека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возрасте от 18 до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лет.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32" y="3618433"/>
            <a:ext cx="4126230" cy="1474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курсанты 1-5 курсов,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специального факультета, жители ближнего и дальнего зарубежья.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опросе приняло участие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человека в возрасте от 21 до 25 года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5032" y="2294285"/>
            <a:ext cx="4194810" cy="8766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Задания для опроса составлены курсантами ОАБИИ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0706" y="3084502"/>
            <a:ext cx="4189136" cy="24434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Всего 4 задания: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К чему пришлось привыкать, прибыв в институт?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2. Что помогло вам более позитивно перенести тяготы адаптации?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3.Какой фактор среды в данный момент беспокоит?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4. Труднее всего было привыкнуть…?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245" y="1757481"/>
            <a:ext cx="3246120" cy="595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РЕСПОНДЕНТЫ: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9895" y="1757481"/>
            <a:ext cx="3246120" cy="595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0305" y="5337879"/>
            <a:ext cx="4189136" cy="6375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Примечание: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 анонимный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0305" y="6045200"/>
            <a:ext cx="4189136" cy="6375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и место проведение опроса: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ОАБИИ, март 2020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825" y="333551"/>
            <a:ext cx="8105190" cy="1383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АДАПТАЦИИ ВОЕННОСЛУЖАЩИХ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(на примере российский и иностранных курсантов, обучающихся в ОАБИИ)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993300"/>
                </a:solidFill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9933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российские курсанты</a:t>
            </a:r>
            <a:endParaRPr lang="ru-RU" sz="2200" b="1" dirty="0">
              <a:solidFill>
                <a:srgbClr val="9933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ru-RU" b="1" spc="110" dirty="0">
              <a:solidFill>
                <a:srgbClr val="993300"/>
              </a:solidFill>
              <a:latin typeface="Cambria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9DB50D73-DCCA-4D2C-B210-E10524FB4705}" type="slidenum">
              <a:rPr lang="ru-RU" altLang="ru-RU" sz="1200" b="1">
                <a:solidFill>
                  <a:prstClr val="white"/>
                </a:solidFill>
                <a:cs typeface="Arial" charset="0"/>
              </a:rPr>
              <a:pPr algn="l"/>
              <a:t>6</a:t>
            </a:fld>
            <a:endParaRPr lang="ru-RU" altLang="ru-RU" sz="1200" b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spc="100" dirty="0"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181" y="1238123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1. К чему пришлось привыкать, прибыв на учебу в ОАБИИ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300" y="1900757"/>
            <a:ext cx="2978331" cy="6173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Климатические условия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8432" y="1921890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Условия службы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1918026"/>
              </p:ext>
            </p:extLst>
          </p:nvPr>
        </p:nvGraphicFramePr>
        <p:xfrm>
          <a:off x="822960" y="2726766"/>
          <a:ext cx="347472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83873" y="3774033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14%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83874" y="4546518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83875" y="5383248"/>
            <a:ext cx="666205" cy="518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48%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1033" y="2978091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36%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04734109"/>
              </p:ext>
            </p:extLst>
          </p:nvPr>
        </p:nvGraphicFramePr>
        <p:xfrm>
          <a:off x="4757909" y="2619761"/>
          <a:ext cx="3900316" cy="382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024028" y="5928623"/>
            <a:ext cx="666205" cy="5185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20%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8024" y="5258849"/>
            <a:ext cx="666205" cy="5185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12%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24324" y="2661654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25%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72986" y="3534148"/>
            <a:ext cx="666205" cy="561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35%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72369" y="4241169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8%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иностранные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181" y="1238123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К чему пришлось привыкать, прибыв на учебу в ОАБИИ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300" y="1900757"/>
            <a:ext cx="2978331" cy="6173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Климатические условия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8432" y="1921890"/>
            <a:ext cx="2978331" cy="617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Типичные комментарии: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3974804"/>
              </p:ext>
            </p:extLst>
          </p:nvPr>
        </p:nvGraphicFramePr>
        <p:xfrm>
          <a:off x="822960" y="2726766"/>
          <a:ext cx="347472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09125" y="3429000"/>
            <a:ext cx="666205" cy="518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1671" y="4103598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22731" y="5369593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98780" y="2754402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34585" y="4760216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8432" y="2648437"/>
            <a:ext cx="2978331" cy="617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было теплой одежды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08432" y="3417234"/>
            <a:ext cx="2978331" cy="617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Сначала мне казалось,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что я умру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08432" y="4230500"/>
            <a:ext cx="2978331" cy="617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Я много болел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08432" y="4957669"/>
            <a:ext cx="2978331" cy="11029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Мне говорили, что здесь холодно, но я не знал что может быть </a:t>
            </a:r>
            <a:endParaRPr lang="ru-RU" b="1" i="1" dirty="0" smtClean="0">
              <a:solidFill>
                <a:srgbClr val="8064A2">
                  <a:lumMod val="50000"/>
                </a:srgbClr>
              </a:solidFill>
              <a:latin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ТАК </a:t>
            </a:r>
            <a:r>
              <a:rPr lang="ru-RU" b="1" i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ХОЛОДНО …..</a:t>
            </a:r>
          </a:p>
        </p:txBody>
      </p:sp>
    </p:spTree>
    <p:extLst>
      <p:ext uri="{BB962C8B-B14F-4D97-AF65-F5344CB8AC3E}">
        <p14:creationId xmlns:p14="http://schemas.microsoft.com/office/powerpoint/2010/main" val="33129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иностранные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181" y="1238123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К чему пришлось привыкать, прибыв на учебу в ОАБИИ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0237" y="1875342"/>
            <a:ext cx="2978331" cy="617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 службы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9057" y="2694789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Хорошие условия – 10%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4661" y="3399111"/>
            <a:ext cx="2978331" cy="617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Напряженный режим службы- 30%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2768" y="4107205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Другая еда- 18%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82768" y="4815299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Жизнь в казарме – 14%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03183" y="2688170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Сложно связаться с родителями – 10%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96020" y="3397053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Нет интернета – 7%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03183" y="4131385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Уборка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5%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03183" y="4837512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Мало отдыха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развлечений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6%%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1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E3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388" y="115888"/>
            <a:ext cx="8785225" cy="10810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561975" y="115888"/>
            <a:ext cx="7897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ОМСКИЙ АВТОБРОНЕТАНКОВЫЙ ИНЖЕНЕРНЫЙ ИНСТИТУТ</a:t>
            </a:r>
          </a:p>
        </p:txBody>
      </p:sp>
      <p:sp>
        <p:nvSpPr>
          <p:cNvPr id="31" name="Заголовок 1">
            <a:extLst/>
          </p:cNvPr>
          <p:cNvSpPr txBox="1">
            <a:spLocks/>
          </p:cNvSpPr>
          <p:nvPr/>
        </p:nvSpPr>
        <p:spPr>
          <a:xfrm>
            <a:off x="1119188" y="606425"/>
            <a:ext cx="67691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Адаптация: российские курсанты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485775" y="404813"/>
            <a:ext cx="8172450" cy="7588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1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1298851"/>
            <a:ext cx="8813800" cy="5426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970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7"/>
          <a:stretch>
            <a:fillRect/>
          </a:stretch>
        </p:blipFill>
        <p:spPr bwMode="auto">
          <a:xfrm>
            <a:off x="180975" y="6453188"/>
            <a:ext cx="87836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/>
          </p:cNvPr>
          <p:cNvSpPr/>
          <p:nvPr/>
        </p:nvSpPr>
        <p:spPr>
          <a:xfrm>
            <a:off x="8388350" y="6381750"/>
            <a:ext cx="754063" cy="28733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6763" y="6337300"/>
            <a:ext cx="534987" cy="400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0D73-DCCA-4D2C-B210-E10524FB4705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08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781"/>
            <a:ext cx="878124" cy="10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9388" y="2943139"/>
            <a:ext cx="86903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Экология. УМК\картинки экология\фото герб экология\ecology_dep_largeemb_n7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" y="115888"/>
            <a:ext cx="829172" cy="1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40" y="1303559"/>
            <a:ext cx="8525389" cy="62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libri"/>
              </a:rPr>
              <a:t>2. Что помогло вам более позитивно перенести тяготы адаптации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181" y="1978813"/>
            <a:ext cx="2978331" cy="6173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Климатические условия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8432" y="1921890"/>
            <a:ext cx="2978331" cy="617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 службы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43503091"/>
              </p:ext>
            </p:extLst>
          </p:nvPr>
        </p:nvGraphicFramePr>
        <p:xfrm>
          <a:off x="822960" y="2726766"/>
          <a:ext cx="347472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83873" y="3774033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3874" y="4546518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3873" y="5217042"/>
            <a:ext cx="666205" cy="518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3873" y="3015630"/>
            <a:ext cx="666205" cy="518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22140148"/>
              </p:ext>
            </p:extLst>
          </p:nvPr>
        </p:nvGraphicFramePr>
        <p:xfrm>
          <a:off x="4757909" y="2619761"/>
          <a:ext cx="3900316" cy="382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8012301" y="2765186"/>
            <a:ext cx="666205" cy="561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45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66672" y="5777708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15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31917" y="4564143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15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28384" y="3644000"/>
            <a:ext cx="666205" cy="561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25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8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1495</Words>
  <Application>Microsoft Office PowerPoint</Application>
  <PresentationFormat>Экран (4:3)</PresentationFormat>
  <Paragraphs>232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2_Соседство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по научно-исследовательской работе:</vt:lpstr>
      <vt:lpstr>Выводы по научно-исследовательской работе:</vt:lpstr>
      <vt:lpstr>Рекомендации:</vt:lpstr>
      <vt:lpstr>Рекомендации:</vt:lpstr>
      <vt:lpstr>Рекомендации: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165</cp:revision>
  <cp:lastPrinted>2019-11-15T11:25:27Z</cp:lastPrinted>
  <dcterms:created xsi:type="dcterms:W3CDTF">2019-03-23T04:48:39Z</dcterms:created>
  <dcterms:modified xsi:type="dcterms:W3CDTF">2022-09-25T05:12:30Z</dcterms:modified>
</cp:coreProperties>
</file>