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31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Default Extension="jpg" ContentType="image/jpeg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78" r:id="rId11"/>
    <p:sldId id="267" r:id="rId12"/>
    <p:sldId id="268" r:id="rId13"/>
    <p:sldId id="274" r:id="rId14"/>
    <p:sldId id="269" r:id="rId15"/>
    <p:sldId id="273" r:id="rId16"/>
    <p:sldId id="270" r:id="rId17"/>
    <p:sldId id="271" r:id="rId18"/>
    <p:sldId id="272" r:id="rId19"/>
    <p:sldId id="275" r:id="rId20"/>
    <p:sldId id="277" r:id="rId21"/>
    <p:sldId id="276" r:id="rId22"/>
    <p:sldId id="279" r:id="rId23"/>
    <p:sldId id="280" r:id="rId24"/>
    <p:sldId id="281" r:id="rId25"/>
    <p:sldId id="260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80C33-7DFB-4F9A-B7F4-76BE9385E7EC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751F6955-7C74-460C-89F2-951D55DCA1D7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rgbClr val="FFFF00"/>
              </a:solidFill>
            </a:rPr>
            <a:t>Опасные предметы</a:t>
          </a:r>
          <a:endParaRPr lang="ru-RU" i="1" dirty="0">
            <a:solidFill>
              <a:srgbClr val="FFFF00"/>
            </a:solidFill>
          </a:endParaRPr>
        </a:p>
      </dgm:t>
    </dgm:pt>
    <dgm:pt modelId="{3EF59238-D4E2-40ED-8222-3188587AB100}" type="parTrans" cxnId="{130852BE-5FD9-472D-BD9C-3D868482EC57}">
      <dgm:prSet/>
      <dgm:spPr/>
      <dgm:t>
        <a:bodyPr/>
        <a:lstStyle/>
        <a:p>
          <a:endParaRPr lang="ru-RU"/>
        </a:p>
      </dgm:t>
    </dgm:pt>
    <dgm:pt modelId="{0C8C91FC-BDC6-431F-879E-8433EB11C514}" type="sibTrans" cxnId="{130852BE-5FD9-472D-BD9C-3D868482EC57}">
      <dgm:prSet/>
      <dgm:spPr/>
      <dgm:t>
        <a:bodyPr/>
        <a:lstStyle/>
        <a:p>
          <a:endParaRPr lang="ru-RU"/>
        </a:p>
      </dgm:t>
    </dgm:pt>
    <dgm:pt modelId="{DF68C259-505F-48DD-AC37-6FA507F4D71D}" type="pres">
      <dgm:prSet presAssocID="{E8780C33-7DFB-4F9A-B7F4-76BE9385E7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90258-5E80-4124-85BA-46CBDB949402}" type="pres">
      <dgm:prSet presAssocID="{751F6955-7C74-460C-89F2-951D55DCA1D7}" presName="node" presStyleLbl="node1" presStyleIdx="0" presStyleCnt="1" custRadScaleRad="11958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852BE-5FD9-472D-BD9C-3D868482EC57}" srcId="{E8780C33-7DFB-4F9A-B7F4-76BE9385E7EC}" destId="{751F6955-7C74-460C-89F2-951D55DCA1D7}" srcOrd="0" destOrd="0" parTransId="{3EF59238-D4E2-40ED-8222-3188587AB100}" sibTransId="{0C8C91FC-BDC6-431F-879E-8433EB11C514}"/>
    <dgm:cxn modelId="{8C5920E9-9AC0-40B3-95D3-22301007F50D}" type="presOf" srcId="{E8780C33-7DFB-4F9A-B7F4-76BE9385E7EC}" destId="{DF68C259-505F-48DD-AC37-6FA507F4D71D}" srcOrd="0" destOrd="0" presId="urn:microsoft.com/office/officeart/2005/8/layout/cycle2"/>
    <dgm:cxn modelId="{A9E52AEC-5AAF-421E-827D-7AC0FD1BB07C}" type="presOf" srcId="{751F6955-7C74-460C-89F2-951D55DCA1D7}" destId="{FA190258-5E80-4124-85BA-46CBDB949402}" srcOrd="0" destOrd="0" presId="urn:microsoft.com/office/officeart/2005/8/layout/cycle2"/>
    <dgm:cxn modelId="{B58B7701-32BE-4036-A0C1-24092BF5FCBA}" type="presParOf" srcId="{DF68C259-505F-48DD-AC37-6FA507F4D71D}" destId="{FA190258-5E80-4124-85BA-46CBDB9494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439A2-B1A8-48AE-857E-69623D5EF9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8B219-58E1-4514-8203-96B68E2C4BF6}">
      <dgm:prSet/>
      <dgm:spPr/>
      <dgm:t>
        <a:bodyPr/>
        <a:lstStyle/>
        <a:p>
          <a:pPr algn="ctr" rtl="0"/>
          <a:r>
            <a:rPr lang="ru-RU" b="1" baseline="0" dirty="0" smtClean="0"/>
            <a:t>ЗАГАДКА</a:t>
          </a:r>
          <a:endParaRPr lang="ru-RU" b="1" dirty="0"/>
        </a:p>
      </dgm:t>
    </dgm:pt>
    <dgm:pt modelId="{D063FE6D-60B7-4F37-9682-3C7DFD6ABABB}" type="parTrans" cxnId="{581A56A6-9D5E-4B44-BC62-DDB1D470C1B0}">
      <dgm:prSet/>
      <dgm:spPr/>
      <dgm:t>
        <a:bodyPr/>
        <a:lstStyle/>
        <a:p>
          <a:endParaRPr lang="ru-RU"/>
        </a:p>
      </dgm:t>
    </dgm:pt>
    <dgm:pt modelId="{8582AFDF-4970-4D7F-937C-4CE54D2AB345}" type="sibTrans" cxnId="{581A56A6-9D5E-4B44-BC62-DDB1D470C1B0}">
      <dgm:prSet/>
      <dgm:spPr/>
      <dgm:t>
        <a:bodyPr/>
        <a:lstStyle/>
        <a:p>
          <a:endParaRPr lang="ru-RU"/>
        </a:p>
      </dgm:t>
    </dgm:pt>
    <dgm:pt modelId="{4E7B3AB0-8EA2-467D-85C8-72E7F6B49648}" type="pres">
      <dgm:prSet presAssocID="{892439A2-B1A8-48AE-857E-69623D5EF9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AF9F6F-BB2B-4D4A-BF33-D46E4E2FB49F}" type="pres">
      <dgm:prSet presAssocID="{B318B219-58E1-4514-8203-96B68E2C4BF6}" presName="thickLine" presStyleLbl="alignNode1" presStyleIdx="0" presStyleCnt="1"/>
      <dgm:spPr/>
    </dgm:pt>
    <dgm:pt modelId="{DDFFE06B-2B54-4D6C-93F2-36AB66769FD4}" type="pres">
      <dgm:prSet presAssocID="{B318B219-58E1-4514-8203-96B68E2C4BF6}" presName="horz1" presStyleCnt="0"/>
      <dgm:spPr/>
    </dgm:pt>
    <dgm:pt modelId="{00E55DBC-895C-4030-A0C3-0A33CD51EA6C}" type="pres">
      <dgm:prSet presAssocID="{B318B219-58E1-4514-8203-96B68E2C4BF6}" presName="tx1" presStyleLbl="revTx" presStyleIdx="0" presStyleCnt="1"/>
      <dgm:spPr/>
      <dgm:t>
        <a:bodyPr/>
        <a:lstStyle/>
        <a:p>
          <a:endParaRPr lang="ru-RU"/>
        </a:p>
      </dgm:t>
    </dgm:pt>
    <dgm:pt modelId="{7B473306-7B21-4BF6-B4FC-27472826BA8B}" type="pres">
      <dgm:prSet presAssocID="{B318B219-58E1-4514-8203-96B68E2C4BF6}" presName="vert1" presStyleCnt="0"/>
      <dgm:spPr/>
    </dgm:pt>
  </dgm:ptLst>
  <dgm:cxnLst>
    <dgm:cxn modelId="{581A56A6-9D5E-4B44-BC62-DDB1D470C1B0}" srcId="{892439A2-B1A8-48AE-857E-69623D5EF984}" destId="{B318B219-58E1-4514-8203-96B68E2C4BF6}" srcOrd="0" destOrd="0" parTransId="{D063FE6D-60B7-4F37-9682-3C7DFD6ABABB}" sibTransId="{8582AFDF-4970-4D7F-937C-4CE54D2AB345}"/>
    <dgm:cxn modelId="{F89D8CF9-E610-41D6-9A67-0FC13E50BB57}" type="presOf" srcId="{B318B219-58E1-4514-8203-96B68E2C4BF6}" destId="{00E55DBC-895C-4030-A0C3-0A33CD51EA6C}" srcOrd="0" destOrd="0" presId="urn:microsoft.com/office/officeart/2008/layout/LinedList"/>
    <dgm:cxn modelId="{F810587B-FE58-4C6B-AA75-CC9BD021C58D}" type="presOf" srcId="{892439A2-B1A8-48AE-857E-69623D5EF984}" destId="{4E7B3AB0-8EA2-467D-85C8-72E7F6B49648}" srcOrd="0" destOrd="0" presId="urn:microsoft.com/office/officeart/2008/layout/LinedList"/>
    <dgm:cxn modelId="{20A3C8C4-7A9A-479C-89EE-2C150EE0717B}" type="presParOf" srcId="{4E7B3AB0-8EA2-467D-85C8-72E7F6B49648}" destId="{F7AF9F6F-BB2B-4D4A-BF33-D46E4E2FB49F}" srcOrd="0" destOrd="0" presId="urn:microsoft.com/office/officeart/2008/layout/LinedList"/>
    <dgm:cxn modelId="{9545E7DE-20E1-482A-8BB8-773DD8600FF9}" type="presParOf" srcId="{4E7B3AB0-8EA2-467D-85C8-72E7F6B49648}" destId="{DDFFE06B-2B54-4D6C-93F2-36AB66769FD4}" srcOrd="1" destOrd="0" presId="urn:microsoft.com/office/officeart/2008/layout/LinedList"/>
    <dgm:cxn modelId="{EDA39531-6EEF-4066-936C-49C865EE2FED}" type="presParOf" srcId="{DDFFE06B-2B54-4D6C-93F2-36AB66769FD4}" destId="{00E55DBC-895C-4030-A0C3-0A33CD51EA6C}" srcOrd="0" destOrd="0" presId="urn:microsoft.com/office/officeart/2008/layout/LinedList"/>
    <dgm:cxn modelId="{170EE508-9E68-4E0E-BB18-0A16F6DD8C20}" type="presParOf" srcId="{DDFFE06B-2B54-4D6C-93F2-36AB66769FD4}" destId="{7B473306-7B21-4BF6-B4FC-27472826BA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C3BC1B-34E3-49CD-A618-11D074EC650C}" type="doc">
      <dgm:prSet loTypeId="urn:microsoft.com/office/officeart/2008/layout/PictureStrips" loCatId="pictur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FC85D14-02D7-486A-8461-05BBA688F8BB}">
      <dgm:prSet/>
      <dgm:spPr/>
      <dgm:t>
        <a:bodyPr/>
        <a:lstStyle/>
        <a:p>
          <a:pPr rtl="0"/>
          <a:r>
            <a:rPr lang="ru-RU" b="1" dirty="0" smtClean="0"/>
            <a:t>В ряд лежат они в коробках. </a:t>
          </a:r>
        </a:p>
        <a:p>
          <a:pPr rtl="0"/>
          <a:r>
            <a:rPr lang="ru-RU" b="1" dirty="0" smtClean="0"/>
            <a:t>В красных шапках на головках. </a:t>
          </a:r>
        </a:p>
        <a:p>
          <a:pPr rtl="0"/>
          <a:r>
            <a:rPr lang="ru-RU" b="1" dirty="0" smtClean="0"/>
            <a:t>Их, пожалуйста, не тронь –</a:t>
          </a:r>
        </a:p>
        <a:p>
          <a:pPr rtl="0"/>
          <a:r>
            <a:rPr lang="ru-RU" b="1" dirty="0" smtClean="0"/>
            <a:t>Притаился в них огонь.</a:t>
          </a:r>
          <a:endParaRPr lang="ru-RU" dirty="0"/>
        </a:p>
      </dgm:t>
    </dgm:pt>
    <dgm:pt modelId="{FBC05500-5719-476D-93C4-3D891B64750F}" type="parTrans" cxnId="{FA328B7C-BCAD-44D6-9AA2-C95D110255E3}">
      <dgm:prSet/>
      <dgm:spPr/>
      <dgm:t>
        <a:bodyPr/>
        <a:lstStyle/>
        <a:p>
          <a:endParaRPr lang="ru-RU"/>
        </a:p>
      </dgm:t>
    </dgm:pt>
    <dgm:pt modelId="{BDC6D118-ADE0-4ABC-B08E-7BB41CBF04B8}" type="sibTrans" cxnId="{FA328B7C-BCAD-44D6-9AA2-C95D110255E3}">
      <dgm:prSet/>
      <dgm:spPr/>
      <dgm:t>
        <a:bodyPr/>
        <a:lstStyle/>
        <a:p>
          <a:endParaRPr lang="ru-RU"/>
        </a:p>
      </dgm:t>
    </dgm:pt>
    <dgm:pt modelId="{8211AEB0-ACFE-46C3-9B81-5B10FA821C3A}" type="pres">
      <dgm:prSet presAssocID="{F7C3BC1B-34E3-49CD-A618-11D074EC6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797EF-72BE-46DC-92DA-2682D32596A4}" type="pres">
      <dgm:prSet presAssocID="{DFC85D14-02D7-486A-8461-05BBA688F8BB}" presName="composite" presStyleCnt="0"/>
      <dgm:spPr/>
    </dgm:pt>
    <dgm:pt modelId="{A544C4DC-C578-4193-AD5F-15FDFB32BB4B}" type="pres">
      <dgm:prSet presAssocID="{DFC85D14-02D7-486A-8461-05BBA688F8BB}" presName="rect1" presStyleLbl="trAlignAcc1" presStyleIdx="0" presStyleCnt="1" custScaleX="78995" custScaleY="147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D6B3-5DBF-4560-B400-EBD49DB3B423}" type="pres">
      <dgm:prSet presAssocID="{DFC85D14-02D7-486A-8461-05BBA688F8BB}" presName="rect2" presStyleLbl="fgImgPlace1" presStyleIdx="0" presStyleCnt="1" custScaleX="163276" custScaleY="1026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FA328B7C-BCAD-44D6-9AA2-C95D110255E3}" srcId="{F7C3BC1B-34E3-49CD-A618-11D074EC650C}" destId="{DFC85D14-02D7-486A-8461-05BBA688F8BB}" srcOrd="0" destOrd="0" parTransId="{FBC05500-5719-476D-93C4-3D891B64750F}" sibTransId="{BDC6D118-ADE0-4ABC-B08E-7BB41CBF04B8}"/>
    <dgm:cxn modelId="{79FBBD7F-E76C-491E-9855-04813148116F}" type="presOf" srcId="{DFC85D14-02D7-486A-8461-05BBA688F8BB}" destId="{A544C4DC-C578-4193-AD5F-15FDFB32BB4B}" srcOrd="0" destOrd="0" presId="urn:microsoft.com/office/officeart/2008/layout/PictureStrips"/>
    <dgm:cxn modelId="{8122C418-EF4E-434B-94E3-E30E920FED1C}" type="presOf" srcId="{F7C3BC1B-34E3-49CD-A618-11D074EC650C}" destId="{8211AEB0-ACFE-46C3-9B81-5B10FA821C3A}" srcOrd="0" destOrd="0" presId="urn:microsoft.com/office/officeart/2008/layout/PictureStrips"/>
    <dgm:cxn modelId="{0838B8E0-D383-4959-B74D-DC372D50BC38}" type="presParOf" srcId="{8211AEB0-ACFE-46C3-9B81-5B10FA821C3A}" destId="{608797EF-72BE-46DC-92DA-2682D32596A4}" srcOrd="0" destOrd="0" presId="urn:microsoft.com/office/officeart/2008/layout/PictureStrips"/>
    <dgm:cxn modelId="{A5391587-E9C9-4190-8DBD-2F22F725BA81}" type="presParOf" srcId="{608797EF-72BE-46DC-92DA-2682D32596A4}" destId="{A544C4DC-C578-4193-AD5F-15FDFB32BB4B}" srcOrd="0" destOrd="0" presId="urn:microsoft.com/office/officeart/2008/layout/PictureStrips"/>
    <dgm:cxn modelId="{96CAD173-D6B6-45E0-B404-279A5367D3DA}" type="presParOf" srcId="{608797EF-72BE-46DC-92DA-2682D32596A4}" destId="{B06ED6B3-5DBF-4560-B400-EBD49DB3B42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5847D0-DB88-4072-840F-C33AEE7B75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0FF63-2D16-46B6-B7B1-239C2D66655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baseline="0" dirty="0" smtClean="0"/>
            <a:t>Не играйте со спичками – это опасно!</a:t>
          </a:r>
          <a:endParaRPr lang="ru-RU" b="1" dirty="0"/>
        </a:p>
      </dgm:t>
    </dgm:pt>
    <dgm:pt modelId="{778E50FA-59FC-4707-A130-A3355734C5A9}" type="parTrans" cxnId="{38CD466C-2FD0-4793-B20B-8BC27B5BBB67}">
      <dgm:prSet/>
      <dgm:spPr/>
      <dgm:t>
        <a:bodyPr/>
        <a:lstStyle/>
        <a:p>
          <a:endParaRPr lang="ru-RU"/>
        </a:p>
      </dgm:t>
    </dgm:pt>
    <dgm:pt modelId="{10D2B901-C65D-4A98-BF6B-6B2089A841B3}" type="sibTrans" cxnId="{38CD466C-2FD0-4793-B20B-8BC27B5BBB67}">
      <dgm:prSet/>
      <dgm:spPr/>
      <dgm:t>
        <a:bodyPr/>
        <a:lstStyle/>
        <a:p>
          <a:endParaRPr lang="ru-RU"/>
        </a:p>
      </dgm:t>
    </dgm:pt>
    <dgm:pt modelId="{233D6E26-5FAF-4558-B818-811622B8D0AE}" type="pres">
      <dgm:prSet presAssocID="{7C5847D0-DB88-4072-840F-C33AEE7B75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229383-97B7-4C49-8688-CB115F154990}" type="pres">
      <dgm:prSet presAssocID="{9D90FF63-2D16-46B6-B7B1-239C2D66655A}" presName="thickLine" presStyleLbl="alignNode1" presStyleIdx="0" presStyleCnt="1"/>
      <dgm:spPr/>
    </dgm:pt>
    <dgm:pt modelId="{75AED273-5BC8-4487-B818-4FC0E0C4FCB9}" type="pres">
      <dgm:prSet presAssocID="{9D90FF63-2D16-46B6-B7B1-239C2D66655A}" presName="horz1" presStyleCnt="0"/>
      <dgm:spPr/>
    </dgm:pt>
    <dgm:pt modelId="{68291107-0657-4FAE-AD21-4B5A8E2A8862}" type="pres">
      <dgm:prSet presAssocID="{9D90FF63-2D16-46B6-B7B1-239C2D66655A}" presName="tx1" presStyleLbl="revTx" presStyleIdx="0" presStyleCnt="1"/>
      <dgm:spPr/>
      <dgm:t>
        <a:bodyPr/>
        <a:lstStyle/>
        <a:p>
          <a:endParaRPr lang="ru-RU"/>
        </a:p>
      </dgm:t>
    </dgm:pt>
    <dgm:pt modelId="{A02B3ED5-4249-4DAC-868C-37C8C718F744}" type="pres">
      <dgm:prSet presAssocID="{9D90FF63-2D16-46B6-B7B1-239C2D66655A}" presName="vert1" presStyleCnt="0"/>
      <dgm:spPr/>
    </dgm:pt>
  </dgm:ptLst>
  <dgm:cxnLst>
    <dgm:cxn modelId="{38CD466C-2FD0-4793-B20B-8BC27B5BBB67}" srcId="{7C5847D0-DB88-4072-840F-C33AEE7B7565}" destId="{9D90FF63-2D16-46B6-B7B1-239C2D66655A}" srcOrd="0" destOrd="0" parTransId="{778E50FA-59FC-4707-A130-A3355734C5A9}" sibTransId="{10D2B901-C65D-4A98-BF6B-6B2089A841B3}"/>
    <dgm:cxn modelId="{1C0C7349-5C1B-4EB5-A9C7-EBCC264A9302}" type="presOf" srcId="{7C5847D0-DB88-4072-840F-C33AEE7B7565}" destId="{233D6E26-5FAF-4558-B818-811622B8D0AE}" srcOrd="0" destOrd="0" presId="urn:microsoft.com/office/officeart/2008/layout/LinedList"/>
    <dgm:cxn modelId="{39B357E5-FF27-4A95-911E-60D01CC6A96B}" type="presOf" srcId="{9D90FF63-2D16-46B6-B7B1-239C2D66655A}" destId="{68291107-0657-4FAE-AD21-4B5A8E2A8862}" srcOrd="0" destOrd="0" presId="urn:microsoft.com/office/officeart/2008/layout/LinedList"/>
    <dgm:cxn modelId="{D89B9C2A-83BB-4A0E-9980-62911B6F2A76}" type="presParOf" srcId="{233D6E26-5FAF-4558-B818-811622B8D0AE}" destId="{C2229383-97B7-4C49-8688-CB115F154990}" srcOrd="0" destOrd="0" presId="urn:microsoft.com/office/officeart/2008/layout/LinedList"/>
    <dgm:cxn modelId="{FAFF0914-C99D-4794-B12B-8B2CB2E3161B}" type="presParOf" srcId="{233D6E26-5FAF-4558-B818-811622B8D0AE}" destId="{75AED273-5BC8-4487-B818-4FC0E0C4FCB9}" srcOrd="1" destOrd="0" presId="urn:microsoft.com/office/officeart/2008/layout/LinedList"/>
    <dgm:cxn modelId="{2E7FFD27-57BD-46E4-BE65-20856A4692BA}" type="presParOf" srcId="{75AED273-5BC8-4487-B818-4FC0E0C4FCB9}" destId="{68291107-0657-4FAE-AD21-4B5A8E2A8862}" srcOrd="0" destOrd="0" presId="urn:microsoft.com/office/officeart/2008/layout/LinedList"/>
    <dgm:cxn modelId="{7B920A2B-74C8-4F09-AA98-4E0D8B88F86D}" type="presParOf" srcId="{75AED273-5BC8-4487-B818-4FC0E0C4FCB9}" destId="{A02B3ED5-4249-4DAC-868C-37C8C718F7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9BBB80-32EF-426D-97AF-A32BBA2F9B93}" type="doc">
      <dgm:prSet loTypeId="urn:microsoft.com/office/officeart/2005/8/layout/vList3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396B3-76FE-4FE0-AF0A-20DBDB5B0058}">
      <dgm:prSet/>
      <dgm:spPr/>
      <dgm:t>
        <a:bodyPr/>
        <a:lstStyle/>
        <a:p>
          <a:pPr rtl="0"/>
          <a:r>
            <a:rPr lang="ru-RU" b="1" dirty="0" smtClean="0"/>
            <a:t>СПИЧКИ</a:t>
          </a:r>
          <a:endParaRPr lang="ru-RU" dirty="0"/>
        </a:p>
      </dgm:t>
    </dgm:pt>
    <dgm:pt modelId="{34575938-6CAC-45D3-8CCA-F3B40FA5CC13}" type="parTrans" cxnId="{7DD763AB-F7A5-4D89-82DE-1A52DFB1122F}">
      <dgm:prSet/>
      <dgm:spPr/>
      <dgm:t>
        <a:bodyPr/>
        <a:lstStyle/>
        <a:p>
          <a:endParaRPr lang="ru-RU"/>
        </a:p>
      </dgm:t>
    </dgm:pt>
    <dgm:pt modelId="{2E8C4051-EB7C-4B37-BCAA-CE6309B9F711}" type="sibTrans" cxnId="{7DD763AB-F7A5-4D89-82DE-1A52DFB1122F}">
      <dgm:prSet/>
      <dgm:spPr/>
      <dgm:t>
        <a:bodyPr/>
        <a:lstStyle/>
        <a:p>
          <a:endParaRPr lang="ru-RU"/>
        </a:p>
      </dgm:t>
    </dgm:pt>
    <dgm:pt modelId="{468F991C-7F92-4968-BB54-A39AC3CEF86B}" type="pres">
      <dgm:prSet presAssocID="{669BBB80-32EF-426D-97AF-A32BBA2F9B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E3642-A24F-4D36-BC24-33B53C6F5363}" type="pres">
      <dgm:prSet presAssocID="{6AA396B3-76FE-4FE0-AF0A-20DBDB5B0058}" presName="composite" presStyleCnt="0"/>
      <dgm:spPr/>
    </dgm:pt>
    <dgm:pt modelId="{C5545693-6314-465F-A4BF-EB4E9FA031DC}" type="pres">
      <dgm:prSet presAssocID="{6AA396B3-76FE-4FE0-AF0A-20DBDB5B0058}" presName="imgShp" presStyleLbl="fgImgPlace1" presStyleIdx="0" presStyleCnt="1" custScaleX="131579" custScaleY="128738" custLinFactNeighborX="-13043" custLinFactNeighborY="-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7D32BE-23E1-453E-9511-9C7FAF484442}" type="pres">
      <dgm:prSet presAssocID="{6AA396B3-76FE-4FE0-AF0A-20DBDB5B0058}" presName="txShp" presStyleLbl="node1" presStyleIdx="0" presStyleCnt="1" custScaleX="86190" custScaleY="93701" custLinFactNeighborX="-4629" custLinFactNeighborY="-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20F67-67B3-4747-A74F-2033153D2B8D}" type="presOf" srcId="{669BBB80-32EF-426D-97AF-A32BBA2F9B93}" destId="{468F991C-7F92-4968-BB54-A39AC3CEF86B}" srcOrd="0" destOrd="0" presId="urn:microsoft.com/office/officeart/2005/8/layout/vList3#2"/>
    <dgm:cxn modelId="{7DD763AB-F7A5-4D89-82DE-1A52DFB1122F}" srcId="{669BBB80-32EF-426D-97AF-A32BBA2F9B93}" destId="{6AA396B3-76FE-4FE0-AF0A-20DBDB5B0058}" srcOrd="0" destOrd="0" parTransId="{34575938-6CAC-45D3-8CCA-F3B40FA5CC13}" sibTransId="{2E8C4051-EB7C-4B37-BCAA-CE6309B9F711}"/>
    <dgm:cxn modelId="{58BDECF7-1C90-4817-8C50-318871AEEA5D}" type="presOf" srcId="{6AA396B3-76FE-4FE0-AF0A-20DBDB5B0058}" destId="{E97D32BE-23E1-453E-9511-9C7FAF484442}" srcOrd="0" destOrd="0" presId="urn:microsoft.com/office/officeart/2005/8/layout/vList3#2"/>
    <dgm:cxn modelId="{66C6F439-3B60-4D4A-91FB-C758AEBE5D20}" type="presParOf" srcId="{468F991C-7F92-4968-BB54-A39AC3CEF86B}" destId="{206E3642-A24F-4D36-BC24-33B53C6F5363}" srcOrd="0" destOrd="0" presId="urn:microsoft.com/office/officeart/2005/8/layout/vList3#2"/>
    <dgm:cxn modelId="{29C30EA0-CE31-4494-94CC-75E42220BE58}" type="presParOf" srcId="{206E3642-A24F-4D36-BC24-33B53C6F5363}" destId="{C5545693-6314-465F-A4BF-EB4E9FA031DC}" srcOrd="0" destOrd="0" presId="urn:microsoft.com/office/officeart/2005/8/layout/vList3#2"/>
    <dgm:cxn modelId="{7860A2F4-981A-44C5-ADFE-5FE9BFCA6796}" type="presParOf" srcId="{206E3642-A24F-4D36-BC24-33B53C6F5363}" destId="{E97D32BE-23E1-453E-9511-9C7FAF48444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0E9023-9F1B-4DFA-A1DA-6B379DC256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9EE6600-75D4-4900-B25D-53BBEE4DF41D}">
      <dgm:prSet/>
      <dgm:spPr/>
      <dgm:t>
        <a:bodyPr/>
        <a:lstStyle/>
        <a:p>
          <a:pPr algn="ctr" rtl="0"/>
          <a:r>
            <a:rPr lang="ru-RU" b="1" baseline="0" smtClean="0"/>
            <a:t>ЗАГАДКА</a:t>
          </a:r>
          <a:endParaRPr lang="ru-RU"/>
        </a:p>
      </dgm:t>
    </dgm:pt>
    <dgm:pt modelId="{34599F66-A340-438E-A553-946F8E72B3AC}" type="parTrans" cxnId="{5F47657D-89E2-45F4-AA80-88D3547805D5}">
      <dgm:prSet/>
      <dgm:spPr/>
      <dgm:t>
        <a:bodyPr/>
        <a:lstStyle/>
        <a:p>
          <a:endParaRPr lang="ru-RU"/>
        </a:p>
      </dgm:t>
    </dgm:pt>
    <dgm:pt modelId="{CCE8284A-383B-45BF-B712-087552511CB8}" type="sibTrans" cxnId="{5F47657D-89E2-45F4-AA80-88D3547805D5}">
      <dgm:prSet/>
      <dgm:spPr/>
      <dgm:t>
        <a:bodyPr/>
        <a:lstStyle/>
        <a:p>
          <a:endParaRPr lang="ru-RU"/>
        </a:p>
      </dgm:t>
    </dgm:pt>
    <dgm:pt modelId="{0911BA8C-70AC-4DCE-968C-B00BF567E262}" type="pres">
      <dgm:prSet presAssocID="{DA0E9023-9F1B-4DFA-A1DA-6B379DC256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29EE99-FB62-4E36-BE63-F64355C656D7}" type="pres">
      <dgm:prSet presAssocID="{99EE6600-75D4-4900-B25D-53BBEE4DF41D}" presName="thickLine" presStyleLbl="alignNode1" presStyleIdx="0" presStyleCnt="1"/>
      <dgm:spPr/>
    </dgm:pt>
    <dgm:pt modelId="{FA0B17ED-CEF9-4783-93F1-42AB826B8FA0}" type="pres">
      <dgm:prSet presAssocID="{99EE6600-75D4-4900-B25D-53BBEE4DF41D}" presName="horz1" presStyleCnt="0"/>
      <dgm:spPr/>
    </dgm:pt>
    <dgm:pt modelId="{655449C5-01B7-4985-A7AD-3F19D1B9AF7F}" type="pres">
      <dgm:prSet presAssocID="{99EE6600-75D4-4900-B25D-53BBEE4DF41D}" presName="tx1" presStyleLbl="revTx" presStyleIdx="0" presStyleCnt="1"/>
      <dgm:spPr/>
      <dgm:t>
        <a:bodyPr/>
        <a:lstStyle/>
        <a:p>
          <a:endParaRPr lang="ru-RU"/>
        </a:p>
      </dgm:t>
    </dgm:pt>
    <dgm:pt modelId="{13E1C06E-9C63-415E-9C18-76D48C4CAAED}" type="pres">
      <dgm:prSet presAssocID="{99EE6600-75D4-4900-B25D-53BBEE4DF41D}" presName="vert1" presStyleCnt="0"/>
      <dgm:spPr/>
    </dgm:pt>
  </dgm:ptLst>
  <dgm:cxnLst>
    <dgm:cxn modelId="{EA96E43C-F12F-4903-9AFD-21A4941F70BD}" type="presOf" srcId="{99EE6600-75D4-4900-B25D-53BBEE4DF41D}" destId="{655449C5-01B7-4985-A7AD-3F19D1B9AF7F}" srcOrd="0" destOrd="0" presId="urn:microsoft.com/office/officeart/2008/layout/LinedList"/>
    <dgm:cxn modelId="{42FFACEC-ABD6-4A02-B54B-61FF25FE32A5}" type="presOf" srcId="{DA0E9023-9F1B-4DFA-A1DA-6B379DC25645}" destId="{0911BA8C-70AC-4DCE-968C-B00BF567E262}" srcOrd="0" destOrd="0" presId="urn:microsoft.com/office/officeart/2008/layout/LinedList"/>
    <dgm:cxn modelId="{5F47657D-89E2-45F4-AA80-88D3547805D5}" srcId="{DA0E9023-9F1B-4DFA-A1DA-6B379DC25645}" destId="{99EE6600-75D4-4900-B25D-53BBEE4DF41D}" srcOrd="0" destOrd="0" parTransId="{34599F66-A340-438E-A553-946F8E72B3AC}" sibTransId="{CCE8284A-383B-45BF-B712-087552511CB8}"/>
    <dgm:cxn modelId="{462FC2D3-0CE9-47D5-8BCE-B199758A2233}" type="presParOf" srcId="{0911BA8C-70AC-4DCE-968C-B00BF567E262}" destId="{5D29EE99-FB62-4E36-BE63-F64355C656D7}" srcOrd="0" destOrd="0" presId="urn:microsoft.com/office/officeart/2008/layout/LinedList"/>
    <dgm:cxn modelId="{9B24D2C5-8D83-48A8-B8A9-FD303B0EA8E7}" type="presParOf" srcId="{0911BA8C-70AC-4DCE-968C-B00BF567E262}" destId="{FA0B17ED-CEF9-4783-93F1-42AB826B8FA0}" srcOrd="1" destOrd="0" presId="urn:microsoft.com/office/officeart/2008/layout/LinedList"/>
    <dgm:cxn modelId="{768F130D-166E-4AF3-B8E7-4C0714D92FE5}" type="presParOf" srcId="{FA0B17ED-CEF9-4783-93F1-42AB826B8FA0}" destId="{655449C5-01B7-4985-A7AD-3F19D1B9AF7F}" srcOrd="0" destOrd="0" presId="urn:microsoft.com/office/officeart/2008/layout/LinedList"/>
    <dgm:cxn modelId="{876A7917-81D3-467F-9D7C-5BA694E6A9DE}" type="presParOf" srcId="{FA0B17ED-CEF9-4783-93F1-42AB826B8FA0}" destId="{13E1C06E-9C63-415E-9C18-76D48C4CAA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499266-1A5D-4098-8428-C9F75D7CCDC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8E66D-11D3-47E1-981F-FA96ACB9E2E7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b="0" i="0" dirty="0" smtClean="0"/>
            <a:t>На плите стоит - пыхтит.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В нём вода бурлит – кипит.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Из под крышки выйдет тучка,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Носик есть и с боку ручка.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Чайных чашек всех начальник.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Называется он… </a:t>
          </a:r>
          <a:endParaRPr lang="ru-RU" dirty="0"/>
        </a:p>
      </dgm:t>
    </dgm:pt>
    <dgm:pt modelId="{61EFE48C-2DFC-41FD-97D7-048F6B0CC76B}" type="parTrans" cxnId="{C901C852-9DA1-438F-BFB0-A9AA952D21DD}">
      <dgm:prSet/>
      <dgm:spPr/>
      <dgm:t>
        <a:bodyPr/>
        <a:lstStyle/>
        <a:p>
          <a:endParaRPr lang="ru-RU"/>
        </a:p>
      </dgm:t>
    </dgm:pt>
    <dgm:pt modelId="{0440BD9B-B486-4F81-9DD9-27266DA33262}" type="sibTrans" cxnId="{C901C852-9DA1-438F-BFB0-A9AA952D21D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1A144E71-D476-4652-8B76-864718816D96}" type="pres">
      <dgm:prSet presAssocID="{19499266-1A5D-4098-8428-C9F75D7CCDC3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D734F80-D2C2-43B8-8D59-7083D7F52CCC}" type="pres">
      <dgm:prSet presAssocID="{47E8E66D-11D3-47E1-981F-FA96ACB9E2E7}" presName="parent_text_1" presStyleLbl="revTx" presStyleIdx="0" presStyleCnt="1" custScaleX="64724" custScaleY="290691" custLinFactNeighborX="-20272" custLinFactNeighborY="97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B915C-12F2-4DD3-A449-B688A0B834C0}" type="pres">
      <dgm:prSet presAssocID="{47E8E66D-11D3-47E1-981F-FA96ACB9E2E7}" presName="image_accent_1" presStyleCnt="0"/>
      <dgm:spPr/>
    </dgm:pt>
    <dgm:pt modelId="{4B585394-165F-478C-8457-27D42A36279B}" type="pres">
      <dgm:prSet presAssocID="{47E8E66D-11D3-47E1-981F-FA96ACB9E2E7}" presName="imageAccentRepeatNode" presStyleLbl="alignNode1" presStyleIdx="0" presStyleCnt="2"/>
      <dgm:spPr/>
    </dgm:pt>
    <dgm:pt modelId="{3297056B-BCC9-4C8B-A282-5AE4AD7F7E39}" type="pres">
      <dgm:prSet presAssocID="{47E8E66D-11D3-47E1-981F-FA96ACB9E2E7}" presName="accent_1" presStyleLbl="alignNode1" presStyleIdx="1" presStyleCnt="2"/>
      <dgm:spPr/>
    </dgm:pt>
    <dgm:pt modelId="{66063DF9-C76D-4005-8462-6E9591831DE9}" type="pres">
      <dgm:prSet presAssocID="{0440BD9B-B486-4F81-9DD9-27266DA33262}" presName="image_1" presStyleCnt="0"/>
      <dgm:spPr/>
    </dgm:pt>
    <dgm:pt modelId="{222A5775-427D-4D5B-AB32-E1E3358D0FFA}" type="pres">
      <dgm:prSet presAssocID="{0440BD9B-B486-4F81-9DD9-27266DA33262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C901C852-9DA1-438F-BFB0-A9AA952D21DD}" srcId="{19499266-1A5D-4098-8428-C9F75D7CCDC3}" destId="{47E8E66D-11D3-47E1-981F-FA96ACB9E2E7}" srcOrd="0" destOrd="0" parTransId="{61EFE48C-2DFC-41FD-97D7-048F6B0CC76B}" sibTransId="{0440BD9B-B486-4F81-9DD9-27266DA33262}"/>
    <dgm:cxn modelId="{35C15889-7CAF-4BD5-ABFC-61E3E1E4D91B}" type="presOf" srcId="{19499266-1A5D-4098-8428-C9F75D7CCDC3}" destId="{1A144E71-D476-4652-8B76-864718816D96}" srcOrd="0" destOrd="0" presId="urn:microsoft.com/office/officeart/2008/layout/BubblePictureList"/>
    <dgm:cxn modelId="{09B8DD5D-4DFA-48A4-B86E-6F53D38F812B}" type="presOf" srcId="{0440BD9B-B486-4F81-9DD9-27266DA33262}" destId="{222A5775-427D-4D5B-AB32-E1E3358D0FFA}" srcOrd="0" destOrd="0" presId="urn:microsoft.com/office/officeart/2008/layout/BubblePictureList"/>
    <dgm:cxn modelId="{7C7AB238-C04D-42C2-81D5-C7CB78065E45}" type="presOf" srcId="{47E8E66D-11D3-47E1-981F-FA96ACB9E2E7}" destId="{6D734F80-D2C2-43B8-8D59-7083D7F52CCC}" srcOrd="0" destOrd="0" presId="urn:microsoft.com/office/officeart/2008/layout/BubblePictureList"/>
    <dgm:cxn modelId="{94D48B66-22F3-4720-9F71-84D7EFC13B21}" type="presParOf" srcId="{1A144E71-D476-4652-8B76-864718816D96}" destId="{6D734F80-D2C2-43B8-8D59-7083D7F52CCC}" srcOrd="0" destOrd="0" presId="urn:microsoft.com/office/officeart/2008/layout/BubblePictureList"/>
    <dgm:cxn modelId="{5E553796-4598-4878-857D-3051EFDD5A3B}" type="presParOf" srcId="{1A144E71-D476-4652-8B76-864718816D96}" destId="{961B915C-12F2-4DD3-A449-B688A0B834C0}" srcOrd="1" destOrd="0" presId="urn:microsoft.com/office/officeart/2008/layout/BubblePictureList"/>
    <dgm:cxn modelId="{7396337C-D001-457A-8EA8-14641562FABA}" type="presParOf" srcId="{961B915C-12F2-4DD3-A449-B688A0B834C0}" destId="{4B585394-165F-478C-8457-27D42A36279B}" srcOrd="0" destOrd="0" presId="urn:microsoft.com/office/officeart/2008/layout/BubblePictureList"/>
    <dgm:cxn modelId="{2E3532C2-406B-49A8-A715-548982A79890}" type="presParOf" srcId="{1A144E71-D476-4652-8B76-864718816D96}" destId="{3297056B-BCC9-4C8B-A282-5AE4AD7F7E39}" srcOrd="2" destOrd="0" presId="urn:microsoft.com/office/officeart/2008/layout/BubblePictureList"/>
    <dgm:cxn modelId="{FAC43267-355B-48A3-BF02-39A2AB40C366}" type="presParOf" srcId="{1A144E71-D476-4652-8B76-864718816D96}" destId="{66063DF9-C76D-4005-8462-6E9591831DE9}" srcOrd="3" destOrd="0" presId="urn:microsoft.com/office/officeart/2008/layout/BubblePictureList"/>
    <dgm:cxn modelId="{6CF7BC07-DD97-4D86-9A54-383EB7F907A1}" type="presParOf" srcId="{66063DF9-C76D-4005-8462-6E9591831DE9}" destId="{222A5775-427D-4D5B-AB32-E1E3358D0FFA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849BCA-D73A-48A6-8489-4B52C5BBF064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4F7B11A-0F84-4427-8977-05AEA222F7E2}">
      <dgm:prSet/>
      <dgm:spPr/>
      <dgm:t>
        <a:bodyPr/>
        <a:lstStyle/>
        <a:p>
          <a:pPr rtl="0"/>
          <a:r>
            <a:rPr lang="ru-RU" b="1" dirty="0" smtClean="0"/>
            <a:t>ЧАЙНИК</a:t>
          </a:r>
          <a:endParaRPr lang="ru-RU" dirty="0"/>
        </a:p>
      </dgm:t>
    </dgm:pt>
    <dgm:pt modelId="{D853D915-9B46-4C2D-B862-3EF2759BF9E8}" type="parTrans" cxnId="{DB6C6698-9023-4C9A-A964-A40648D8F8F2}">
      <dgm:prSet/>
      <dgm:spPr/>
      <dgm:t>
        <a:bodyPr/>
        <a:lstStyle/>
        <a:p>
          <a:endParaRPr lang="ru-RU"/>
        </a:p>
      </dgm:t>
    </dgm:pt>
    <dgm:pt modelId="{79C2AE8F-4520-4869-86B6-CEE5FBC73A35}" type="sibTrans" cxnId="{DB6C6698-9023-4C9A-A964-A40648D8F8F2}">
      <dgm:prSet/>
      <dgm:spPr/>
      <dgm:t>
        <a:bodyPr/>
        <a:lstStyle/>
        <a:p>
          <a:endParaRPr lang="ru-RU"/>
        </a:p>
      </dgm:t>
    </dgm:pt>
    <dgm:pt modelId="{EA336C66-AD21-4556-8A8C-0236B3C05FE1}" type="pres">
      <dgm:prSet presAssocID="{1C849BCA-D73A-48A6-8489-4B52C5BBF06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5B9A7A-44DC-460B-97BF-1F828BB71146}" type="pres">
      <dgm:prSet presAssocID="{14F7B11A-0F84-4427-8977-05AEA222F7E2}" presName="composite" presStyleCnt="0"/>
      <dgm:spPr/>
    </dgm:pt>
    <dgm:pt modelId="{4FF86013-1EE9-4B2A-A8F6-CD1809C2271E}" type="pres">
      <dgm:prSet presAssocID="{14F7B11A-0F84-4427-8977-05AEA222F7E2}" presName="rect1" presStyleLbl="bgImgPlace1" presStyleIdx="0" presStyleCnt="1" custLinFactNeighborX="13164" custLinFactNeighborY="-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28395A8-6191-4361-848A-A5DDA30BBE73}" type="pres">
      <dgm:prSet presAssocID="{14F7B11A-0F84-4427-8977-05AEA222F7E2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C6698-9023-4C9A-A964-A40648D8F8F2}" srcId="{1C849BCA-D73A-48A6-8489-4B52C5BBF064}" destId="{14F7B11A-0F84-4427-8977-05AEA222F7E2}" srcOrd="0" destOrd="0" parTransId="{D853D915-9B46-4C2D-B862-3EF2759BF9E8}" sibTransId="{79C2AE8F-4520-4869-86B6-CEE5FBC73A35}"/>
    <dgm:cxn modelId="{A3D423DC-8420-4374-8247-BC2504D49677}" type="presOf" srcId="{1C849BCA-D73A-48A6-8489-4B52C5BBF064}" destId="{EA336C66-AD21-4556-8A8C-0236B3C05FE1}" srcOrd="0" destOrd="0" presId="urn:microsoft.com/office/officeart/2008/layout/BendingPictureBlocks"/>
    <dgm:cxn modelId="{0EEA81BC-6AEC-4C06-8F57-5B05E768DA1F}" type="presOf" srcId="{14F7B11A-0F84-4427-8977-05AEA222F7E2}" destId="{C28395A8-6191-4361-848A-A5DDA30BBE73}" srcOrd="0" destOrd="0" presId="urn:microsoft.com/office/officeart/2008/layout/BendingPictureBlocks"/>
    <dgm:cxn modelId="{33762DBB-1B08-414A-9FED-0525D34B7C60}" type="presParOf" srcId="{EA336C66-AD21-4556-8A8C-0236B3C05FE1}" destId="{765B9A7A-44DC-460B-97BF-1F828BB71146}" srcOrd="0" destOrd="0" presId="urn:microsoft.com/office/officeart/2008/layout/BendingPictureBlocks"/>
    <dgm:cxn modelId="{2BB1A40C-0B4C-4876-8D47-67365A8C3427}" type="presParOf" srcId="{765B9A7A-44DC-460B-97BF-1F828BB71146}" destId="{4FF86013-1EE9-4B2A-A8F6-CD1809C2271E}" srcOrd="0" destOrd="0" presId="urn:microsoft.com/office/officeart/2008/layout/BendingPictureBlocks"/>
    <dgm:cxn modelId="{9BF184DD-47ED-43F6-ACC9-626A9644B6DB}" type="presParOf" srcId="{765B9A7A-44DC-460B-97BF-1F828BB71146}" destId="{C28395A8-6191-4361-848A-A5DDA30BBE73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31984B-B1DB-440B-8F27-D00CC287ED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8D7D26-8DF6-432D-877A-94B465C7525F}">
      <dgm:prSet/>
      <dgm:spPr/>
      <dgm:t>
        <a:bodyPr/>
        <a:lstStyle/>
        <a:p>
          <a:pPr rtl="0"/>
          <a:r>
            <a:rPr lang="ru-RU" b="1" smtClean="0"/>
            <a:t>Не только огонь, но и пар обжигает,</a:t>
          </a:r>
          <a:endParaRPr lang="ru-RU"/>
        </a:p>
      </dgm:t>
    </dgm:pt>
    <dgm:pt modelId="{250D1259-100A-4994-A946-2FF0A4FA1792}" type="parTrans" cxnId="{88FB186C-71D1-4467-BC80-35124FD4165A}">
      <dgm:prSet/>
      <dgm:spPr/>
      <dgm:t>
        <a:bodyPr/>
        <a:lstStyle/>
        <a:p>
          <a:endParaRPr lang="ru-RU"/>
        </a:p>
      </dgm:t>
    </dgm:pt>
    <dgm:pt modelId="{CC9091EC-2803-4E57-9CD7-11D4D897A92B}" type="sibTrans" cxnId="{88FB186C-71D1-4467-BC80-35124FD4165A}">
      <dgm:prSet/>
      <dgm:spPr/>
      <dgm:t>
        <a:bodyPr/>
        <a:lstStyle/>
        <a:p>
          <a:endParaRPr lang="ru-RU"/>
        </a:p>
      </dgm:t>
    </dgm:pt>
    <dgm:pt modelId="{EAA20BF5-3C5A-464B-AECA-4CB408A1CA7B}">
      <dgm:prSet/>
      <dgm:spPr/>
      <dgm:t>
        <a:bodyPr/>
        <a:lstStyle/>
        <a:p>
          <a:pPr rtl="0"/>
          <a:r>
            <a:rPr lang="ru-RU" b="1" smtClean="0"/>
            <a:t>Когда из кастрюли его выпускают.</a:t>
          </a:r>
          <a:endParaRPr lang="ru-RU"/>
        </a:p>
      </dgm:t>
    </dgm:pt>
    <dgm:pt modelId="{52DAF0D1-D173-4558-B130-AC48E05581DA}" type="parTrans" cxnId="{D76F314D-130C-473C-B7DC-A2BC857053E0}">
      <dgm:prSet/>
      <dgm:spPr/>
      <dgm:t>
        <a:bodyPr/>
        <a:lstStyle/>
        <a:p>
          <a:endParaRPr lang="ru-RU"/>
        </a:p>
      </dgm:t>
    </dgm:pt>
    <dgm:pt modelId="{248A3C78-547A-41EB-A3D8-22B4FF25052D}" type="sibTrans" cxnId="{D76F314D-130C-473C-B7DC-A2BC857053E0}">
      <dgm:prSet/>
      <dgm:spPr/>
      <dgm:t>
        <a:bodyPr/>
        <a:lstStyle/>
        <a:p>
          <a:endParaRPr lang="ru-RU"/>
        </a:p>
      </dgm:t>
    </dgm:pt>
    <dgm:pt modelId="{1EDED1C4-BB86-417B-830E-753128B0B1FD}">
      <dgm:prSet/>
      <dgm:spPr/>
      <dgm:t>
        <a:bodyPr/>
        <a:lstStyle/>
        <a:p>
          <a:pPr rtl="0"/>
          <a:r>
            <a:rPr lang="ru-RU" b="1" smtClean="0"/>
            <a:t>Так будь осторожен с кипящей водой</a:t>
          </a:r>
          <a:endParaRPr lang="ru-RU"/>
        </a:p>
      </dgm:t>
    </dgm:pt>
    <dgm:pt modelId="{0A48613F-DA8B-427C-8F84-5AD7FD6F962E}" type="parTrans" cxnId="{55226819-FB69-4C7C-AEED-878B8C2F126C}">
      <dgm:prSet/>
      <dgm:spPr/>
      <dgm:t>
        <a:bodyPr/>
        <a:lstStyle/>
        <a:p>
          <a:endParaRPr lang="ru-RU"/>
        </a:p>
      </dgm:t>
    </dgm:pt>
    <dgm:pt modelId="{9CA50572-CCB2-4170-9776-46A660106525}" type="sibTrans" cxnId="{55226819-FB69-4C7C-AEED-878B8C2F126C}">
      <dgm:prSet/>
      <dgm:spPr/>
      <dgm:t>
        <a:bodyPr/>
        <a:lstStyle/>
        <a:p>
          <a:endParaRPr lang="ru-RU"/>
        </a:p>
      </dgm:t>
    </dgm:pt>
    <dgm:pt modelId="{EEC7E988-EF99-406E-A3C7-3C8FE7020FB1}">
      <dgm:prSet/>
      <dgm:spPr/>
      <dgm:t>
        <a:bodyPr/>
        <a:lstStyle/>
        <a:p>
          <a:pPr rtl="0"/>
          <a:r>
            <a:rPr lang="ru-RU" b="1" smtClean="0"/>
            <a:t>И правила эти надёжно усвой:</a:t>
          </a:r>
          <a:endParaRPr lang="ru-RU"/>
        </a:p>
      </dgm:t>
    </dgm:pt>
    <dgm:pt modelId="{B6F4B504-A858-4D99-952F-1DFE2CEC5E40}" type="parTrans" cxnId="{11767199-D93D-4845-A457-CFE1664F56A8}">
      <dgm:prSet/>
      <dgm:spPr/>
      <dgm:t>
        <a:bodyPr/>
        <a:lstStyle/>
        <a:p>
          <a:endParaRPr lang="ru-RU"/>
        </a:p>
      </dgm:t>
    </dgm:pt>
    <dgm:pt modelId="{BEE4A68E-6FA9-4F9D-8A59-39FBC1C1EBAB}" type="sibTrans" cxnId="{11767199-D93D-4845-A457-CFE1664F56A8}">
      <dgm:prSet/>
      <dgm:spPr/>
      <dgm:t>
        <a:bodyPr/>
        <a:lstStyle/>
        <a:p>
          <a:endParaRPr lang="ru-RU"/>
        </a:p>
      </dgm:t>
    </dgm:pt>
    <dgm:pt modelId="{EDBAD695-CC9E-44F4-9EAA-D637FACA2CB5}">
      <dgm:prSet/>
      <dgm:spPr/>
      <dgm:t>
        <a:bodyPr/>
        <a:lstStyle/>
        <a:p>
          <a:pPr rtl="0"/>
          <a:r>
            <a:rPr lang="ru-RU" b="1" smtClean="0"/>
            <a:t>С кастрюли ты крышку рывком не снимай,</a:t>
          </a:r>
          <a:endParaRPr lang="ru-RU"/>
        </a:p>
      </dgm:t>
    </dgm:pt>
    <dgm:pt modelId="{5BE54349-3F5B-4401-A097-6CA20A02834F}" type="parTrans" cxnId="{27255BB8-FDA4-42FE-9195-4A516FFF59D8}">
      <dgm:prSet/>
      <dgm:spPr/>
      <dgm:t>
        <a:bodyPr/>
        <a:lstStyle/>
        <a:p>
          <a:endParaRPr lang="ru-RU"/>
        </a:p>
      </dgm:t>
    </dgm:pt>
    <dgm:pt modelId="{9432AEB8-386C-4ACB-B5E1-70812DD7BAF2}" type="sibTrans" cxnId="{27255BB8-FDA4-42FE-9195-4A516FFF59D8}">
      <dgm:prSet/>
      <dgm:spPr/>
      <dgm:t>
        <a:bodyPr/>
        <a:lstStyle/>
        <a:p>
          <a:endParaRPr lang="ru-RU"/>
        </a:p>
      </dgm:t>
    </dgm:pt>
    <dgm:pt modelId="{E8A55BA6-2ECB-4A36-A84E-78CAE5573E0D}">
      <dgm:prSet/>
      <dgm:spPr/>
      <dgm:t>
        <a:bodyPr/>
        <a:lstStyle/>
        <a:p>
          <a:pPr rtl="0"/>
          <a:r>
            <a:rPr lang="ru-RU" b="1" smtClean="0"/>
            <a:t>А с краю тихонечко приподнимай</a:t>
          </a:r>
          <a:endParaRPr lang="ru-RU"/>
        </a:p>
      </dgm:t>
    </dgm:pt>
    <dgm:pt modelId="{10433251-C79E-40E6-BA66-7E681F029E29}" type="parTrans" cxnId="{0C8B2C1F-D290-4DDB-92D2-14AA95069FB4}">
      <dgm:prSet/>
      <dgm:spPr/>
      <dgm:t>
        <a:bodyPr/>
        <a:lstStyle/>
        <a:p>
          <a:endParaRPr lang="ru-RU"/>
        </a:p>
      </dgm:t>
    </dgm:pt>
    <dgm:pt modelId="{C7414560-319B-40EA-BB7B-642652F9CF3A}" type="sibTrans" cxnId="{0C8B2C1F-D290-4DDB-92D2-14AA95069FB4}">
      <dgm:prSet/>
      <dgm:spPr/>
      <dgm:t>
        <a:bodyPr/>
        <a:lstStyle/>
        <a:p>
          <a:endParaRPr lang="ru-RU"/>
        </a:p>
      </dgm:t>
    </dgm:pt>
    <dgm:pt modelId="{3C7FFCB4-EED3-4336-B5E7-922679FD386C}">
      <dgm:prSet/>
      <dgm:spPr/>
      <dgm:t>
        <a:bodyPr/>
        <a:lstStyle/>
        <a:p>
          <a:pPr rtl="0"/>
          <a:r>
            <a:rPr lang="ru-RU" b="1" smtClean="0"/>
            <a:t>Не там, где стоишь ты, – с другой стороны,</a:t>
          </a:r>
          <a:endParaRPr lang="ru-RU"/>
        </a:p>
      </dgm:t>
    </dgm:pt>
    <dgm:pt modelId="{E47E2E0F-0D7D-407D-BA97-9F65EC5D84C9}" type="parTrans" cxnId="{A76F2D4C-2226-46E1-9359-274161E95ADF}">
      <dgm:prSet/>
      <dgm:spPr/>
      <dgm:t>
        <a:bodyPr/>
        <a:lstStyle/>
        <a:p>
          <a:endParaRPr lang="ru-RU"/>
        </a:p>
      </dgm:t>
    </dgm:pt>
    <dgm:pt modelId="{53B40B5E-327D-4991-A482-68938F0CF6EF}" type="sibTrans" cxnId="{A76F2D4C-2226-46E1-9359-274161E95ADF}">
      <dgm:prSet/>
      <dgm:spPr/>
      <dgm:t>
        <a:bodyPr/>
        <a:lstStyle/>
        <a:p>
          <a:endParaRPr lang="ru-RU"/>
        </a:p>
      </dgm:t>
    </dgm:pt>
    <dgm:pt modelId="{A3C972D5-AB8E-43EA-8A7D-17EBCB69636C}">
      <dgm:prSet/>
      <dgm:spPr/>
      <dgm:t>
        <a:bodyPr/>
        <a:lstStyle/>
        <a:p>
          <a:pPr rtl="0"/>
          <a:r>
            <a:rPr lang="ru-RU" b="1" smtClean="0"/>
            <a:t>Ведь руки твои пострадать не должны!</a:t>
          </a:r>
          <a:endParaRPr lang="ru-RU"/>
        </a:p>
      </dgm:t>
    </dgm:pt>
    <dgm:pt modelId="{9BFD1BDD-F01B-46BD-87FD-EE4AF407683F}" type="parTrans" cxnId="{EFBD6578-934F-4076-BA5F-B9981BFB8DA4}">
      <dgm:prSet/>
      <dgm:spPr/>
      <dgm:t>
        <a:bodyPr/>
        <a:lstStyle/>
        <a:p>
          <a:endParaRPr lang="ru-RU"/>
        </a:p>
      </dgm:t>
    </dgm:pt>
    <dgm:pt modelId="{12686B04-CF3E-4396-A429-1F0542FBE63B}" type="sibTrans" cxnId="{EFBD6578-934F-4076-BA5F-B9981BFB8DA4}">
      <dgm:prSet/>
      <dgm:spPr/>
      <dgm:t>
        <a:bodyPr/>
        <a:lstStyle/>
        <a:p>
          <a:endParaRPr lang="ru-RU"/>
        </a:p>
      </dgm:t>
    </dgm:pt>
    <dgm:pt modelId="{F6CBD346-E0B8-4E70-8089-9FEDD6141D09}">
      <dgm:prSet/>
      <dgm:spPr/>
      <dgm:t>
        <a:bodyPr/>
        <a:lstStyle/>
        <a:p>
          <a:pPr rtl="0"/>
          <a:r>
            <a:rPr lang="ru-RU" b="1" smtClean="0"/>
            <a:t>В сторону выпустишь пар – и тогда</a:t>
          </a:r>
          <a:endParaRPr lang="ru-RU"/>
        </a:p>
      </dgm:t>
    </dgm:pt>
    <dgm:pt modelId="{9C944DF8-3AE8-441E-9865-A43A8DCD2181}" type="parTrans" cxnId="{9E4A8AE9-26F2-49C7-9E4E-823EC2691B50}">
      <dgm:prSet/>
      <dgm:spPr/>
      <dgm:t>
        <a:bodyPr/>
        <a:lstStyle/>
        <a:p>
          <a:endParaRPr lang="ru-RU"/>
        </a:p>
      </dgm:t>
    </dgm:pt>
    <dgm:pt modelId="{D26D95C6-AA8D-485C-B74C-5AD526135DC3}" type="sibTrans" cxnId="{9E4A8AE9-26F2-49C7-9E4E-823EC2691B50}">
      <dgm:prSet/>
      <dgm:spPr/>
      <dgm:t>
        <a:bodyPr/>
        <a:lstStyle/>
        <a:p>
          <a:endParaRPr lang="ru-RU"/>
        </a:p>
      </dgm:t>
    </dgm:pt>
    <dgm:pt modelId="{F4D585D6-5488-45B7-BBF8-62F9C3DE5469}">
      <dgm:prSet/>
      <dgm:spPr/>
      <dgm:t>
        <a:bodyPr/>
        <a:lstStyle/>
        <a:p>
          <a:pPr rtl="0"/>
          <a:r>
            <a:rPr lang="ru-RU" b="1" smtClean="0"/>
            <a:t>Не будет опасна в кастрюле вода.</a:t>
          </a:r>
          <a:endParaRPr lang="ru-RU"/>
        </a:p>
      </dgm:t>
    </dgm:pt>
    <dgm:pt modelId="{CC8C0D73-0659-4EF5-9A00-E62916D60886}" type="parTrans" cxnId="{9F32AE03-C0F4-4CCD-B589-C281B1BC224D}">
      <dgm:prSet/>
      <dgm:spPr/>
      <dgm:t>
        <a:bodyPr/>
        <a:lstStyle/>
        <a:p>
          <a:endParaRPr lang="ru-RU"/>
        </a:p>
      </dgm:t>
    </dgm:pt>
    <dgm:pt modelId="{D147FEC4-4CD8-4D24-BCEA-9C2F2D676A42}" type="sibTrans" cxnId="{9F32AE03-C0F4-4CCD-B589-C281B1BC224D}">
      <dgm:prSet/>
      <dgm:spPr/>
      <dgm:t>
        <a:bodyPr/>
        <a:lstStyle/>
        <a:p>
          <a:endParaRPr lang="ru-RU"/>
        </a:p>
      </dgm:t>
    </dgm:pt>
    <dgm:pt modelId="{FB5880DC-1678-4F3E-AF9D-648360ED2217}" type="pres">
      <dgm:prSet presAssocID="{DC31984B-B1DB-440B-8F27-D00CC287ED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7F1D14-822C-43E5-AA6A-B2388FC044E0}" type="pres">
      <dgm:prSet presAssocID="{398D7D26-8DF6-432D-877A-94B465C7525F}" presName="thickLine" presStyleLbl="alignNode1" presStyleIdx="0" presStyleCnt="10"/>
      <dgm:spPr/>
    </dgm:pt>
    <dgm:pt modelId="{504393DB-C1F6-4545-83D2-0190880D819A}" type="pres">
      <dgm:prSet presAssocID="{398D7D26-8DF6-432D-877A-94B465C7525F}" presName="horz1" presStyleCnt="0"/>
      <dgm:spPr/>
    </dgm:pt>
    <dgm:pt modelId="{6974EAD9-4DBD-4E7B-9795-257EB2FDB009}" type="pres">
      <dgm:prSet presAssocID="{398D7D26-8DF6-432D-877A-94B465C7525F}" presName="tx1" presStyleLbl="revTx" presStyleIdx="0" presStyleCnt="10"/>
      <dgm:spPr/>
      <dgm:t>
        <a:bodyPr/>
        <a:lstStyle/>
        <a:p>
          <a:endParaRPr lang="ru-RU"/>
        </a:p>
      </dgm:t>
    </dgm:pt>
    <dgm:pt modelId="{4BD2ECDB-EF0C-4CFE-B17C-28971E9F147E}" type="pres">
      <dgm:prSet presAssocID="{398D7D26-8DF6-432D-877A-94B465C7525F}" presName="vert1" presStyleCnt="0"/>
      <dgm:spPr/>
    </dgm:pt>
    <dgm:pt modelId="{BD19254F-39E4-4C21-AC9E-9FE606E100F1}" type="pres">
      <dgm:prSet presAssocID="{EAA20BF5-3C5A-464B-AECA-4CB408A1CA7B}" presName="thickLine" presStyleLbl="alignNode1" presStyleIdx="1" presStyleCnt="10"/>
      <dgm:spPr/>
    </dgm:pt>
    <dgm:pt modelId="{7F8578C8-27AC-44F2-9837-00B1E02A537F}" type="pres">
      <dgm:prSet presAssocID="{EAA20BF5-3C5A-464B-AECA-4CB408A1CA7B}" presName="horz1" presStyleCnt="0"/>
      <dgm:spPr/>
    </dgm:pt>
    <dgm:pt modelId="{952CF682-C73B-430B-91C1-D1FA408D0004}" type="pres">
      <dgm:prSet presAssocID="{EAA20BF5-3C5A-464B-AECA-4CB408A1CA7B}" presName="tx1" presStyleLbl="revTx" presStyleIdx="1" presStyleCnt="10"/>
      <dgm:spPr/>
      <dgm:t>
        <a:bodyPr/>
        <a:lstStyle/>
        <a:p>
          <a:endParaRPr lang="ru-RU"/>
        </a:p>
      </dgm:t>
    </dgm:pt>
    <dgm:pt modelId="{964459AD-E9E1-44CD-9BF3-7B8895EE85AB}" type="pres">
      <dgm:prSet presAssocID="{EAA20BF5-3C5A-464B-AECA-4CB408A1CA7B}" presName="vert1" presStyleCnt="0"/>
      <dgm:spPr/>
    </dgm:pt>
    <dgm:pt modelId="{C50A77CF-4899-4A2C-BE67-F60E8B7B92A5}" type="pres">
      <dgm:prSet presAssocID="{1EDED1C4-BB86-417B-830E-753128B0B1FD}" presName="thickLine" presStyleLbl="alignNode1" presStyleIdx="2" presStyleCnt="10"/>
      <dgm:spPr/>
    </dgm:pt>
    <dgm:pt modelId="{C332D2F4-B19A-44C2-B2C6-82850628978D}" type="pres">
      <dgm:prSet presAssocID="{1EDED1C4-BB86-417B-830E-753128B0B1FD}" presName="horz1" presStyleCnt="0"/>
      <dgm:spPr/>
    </dgm:pt>
    <dgm:pt modelId="{6894F0C8-B69D-4AD3-8D12-DD4F613BE68C}" type="pres">
      <dgm:prSet presAssocID="{1EDED1C4-BB86-417B-830E-753128B0B1FD}" presName="tx1" presStyleLbl="revTx" presStyleIdx="2" presStyleCnt="10"/>
      <dgm:spPr/>
      <dgm:t>
        <a:bodyPr/>
        <a:lstStyle/>
        <a:p>
          <a:endParaRPr lang="ru-RU"/>
        </a:p>
      </dgm:t>
    </dgm:pt>
    <dgm:pt modelId="{8CEEED54-4BBD-4E2D-81D7-4B35F78DE025}" type="pres">
      <dgm:prSet presAssocID="{1EDED1C4-BB86-417B-830E-753128B0B1FD}" presName="vert1" presStyleCnt="0"/>
      <dgm:spPr/>
    </dgm:pt>
    <dgm:pt modelId="{65DA8B69-DA90-4497-AFD8-AA6F07957978}" type="pres">
      <dgm:prSet presAssocID="{EEC7E988-EF99-406E-A3C7-3C8FE7020FB1}" presName="thickLine" presStyleLbl="alignNode1" presStyleIdx="3" presStyleCnt="10"/>
      <dgm:spPr/>
    </dgm:pt>
    <dgm:pt modelId="{FB1262EE-D38F-45BF-870F-DF7D5E80691C}" type="pres">
      <dgm:prSet presAssocID="{EEC7E988-EF99-406E-A3C7-3C8FE7020FB1}" presName="horz1" presStyleCnt="0"/>
      <dgm:spPr/>
    </dgm:pt>
    <dgm:pt modelId="{4791D170-B861-4402-8D1C-586318AD603D}" type="pres">
      <dgm:prSet presAssocID="{EEC7E988-EF99-406E-A3C7-3C8FE7020FB1}" presName="tx1" presStyleLbl="revTx" presStyleIdx="3" presStyleCnt="10"/>
      <dgm:spPr/>
      <dgm:t>
        <a:bodyPr/>
        <a:lstStyle/>
        <a:p>
          <a:endParaRPr lang="ru-RU"/>
        </a:p>
      </dgm:t>
    </dgm:pt>
    <dgm:pt modelId="{B04ADBCB-23C4-4DA5-855D-2FF41391B944}" type="pres">
      <dgm:prSet presAssocID="{EEC7E988-EF99-406E-A3C7-3C8FE7020FB1}" presName="vert1" presStyleCnt="0"/>
      <dgm:spPr/>
    </dgm:pt>
    <dgm:pt modelId="{B26497CA-3269-428E-ACE3-B171E118D67C}" type="pres">
      <dgm:prSet presAssocID="{EDBAD695-CC9E-44F4-9EAA-D637FACA2CB5}" presName="thickLine" presStyleLbl="alignNode1" presStyleIdx="4" presStyleCnt="10"/>
      <dgm:spPr/>
    </dgm:pt>
    <dgm:pt modelId="{8E87D027-71E5-46D1-92C8-77AC5BE96F7A}" type="pres">
      <dgm:prSet presAssocID="{EDBAD695-CC9E-44F4-9EAA-D637FACA2CB5}" presName="horz1" presStyleCnt="0"/>
      <dgm:spPr/>
    </dgm:pt>
    <dgm:pt modelId="{9B60E662-6163-4982-BAC8-A7D8376FB650}" type="pres">
      <dgm:prSet presAssocID="{EDBAD695-CC9E-44F4-9EAA-D637FACA2CB5}" presName="tx1" presStyleLbl="revTx" presStyleIdx="4" presStyleCnt="10"/>
      <dgm:spPr/>
      <dgm:t>
        <a:bodyPr/>
        <a:lstStyle/>
        <a:p>
          <a:endParaRPr lang="ru-RU"/>
        </a:p>
      </dgm:t>
    </dgm:pt>
    <dgm:pt modelId="{9D7BC45D-3FD9-4557-81F8-8B8172F0A515}" type="pres">
      <dgm:prSet presAssocID="{EDBAD695-CC9E-44F4-9EAA-D637FACA2CB5}" presName="vert1" presStyleCnt="0"/>
      <dgm:spPr/>
    </dgm:pt>
    <dgm:pt modelId="{098DC23B-4D5A-404F-AF4D-6C4FFBD851F0}" type="pres">
      <dgm:prSet presAssocID="{E8A55BA6-2ECB-4A36-A84E-78CAE5573E0D}" presName="thickLine" presStyleLbl="alignNode1" presStyleIdx="5" presStyleCnt="10"/>
      <dgm:spPr/>
    </dgm:pt>
    <dgm:pt modelId="{3510D215-C842-4A03-8F8B-F5A9477283CC}" type="pres">
      <dgm:prSet presAssocID="{E8A55BA6-2ECB-4A36-A84E-78CAE5573E0D}" presName="horz1" presStyleCnt="0"/>
      <dgm:spPr/>
    </dgm:pt>
    <dgm:pt modelId="{98B7840C-2559-43AE-B6B0-512D7A0341C1}" type="pres">
      <dgm:prSet presAssocID="{E8A55BA6-2ECB-4A36-A84E-78CAE5573E0D}" presName="tx1" presStyleLbl="revTx" presStyleIdx="5" presStyleCnt="10"/>
      <dgm:spPr/>
      <dgm:t>
        <a:bodyPr/>
        <a:lstStyle/>
        <a:p>
          <a:endParaRPr lang="ru-RU"/>
        </a:p>
      </dgm:t>
    </dgm:pt>
    <dgm:pt modelId="{1A4D2E0D-C358-41FC-B88A-2A57B3E47997}" type="pres">
      <dgm:prSet presAssocID="{E8A55BA6-2ECB-4A36-A84E-78CAE5573E0D}" presName="vert1" presStyleCnt="0"/>
      <dgm:spPr/>
    </dgm:pt>
    <dgm:pt modelId="{8B19602C-9B37-4A36-BE31-5AFBEF7080DD}" type="pres">
      <dgm:prSet presAssocID="{3C7FFCB4-EED3-4336-B5E7-922679FD386C}" presName="thickLine" presStyleLbl="alignNode1" presStyleIdx="6" presStyleCnt="10"/>
      <dgm:spPr/>
    </dgm:pt>
    <dgm:pt modelId="{3EF7A138-E1C3-478D-9BD2-EDF94AAA5457}" type="pres">
      <dgm:prSet presAssocID="{3C7FFCB4-EED3-4336-B5E7-922679FD386C}" presName="horz1" presStyleCnt="0"/>
      <dgm:spPr/>
    </dgm:pt>
    <dgm:pt modelId="{F586E0E3-E2A2-4BAA-A119-3B1E6E09A48F}" type="pres">
      <dgm:prSet presAssocID="{3C7FFCB4-EED3-4336-B5E7-922679FD386C}" presName="tx1" presStyleLbl="revTx" presStyleIdx="6" presStyleCnt="10"/>
      <dgm:spPr/>
      <dgm:t>
        <a:bodyPr/>
        <a:lstStyle/>
        <a:p>
          <a:endParaRPr lang="ru-RU"/>
        </a:p>
      </dgm:t>
    </dgm:pt>
    <dgm:pt modelId="{F1C75786-76A2-4238-8183-BDDF708C323B}" type="pres">
      <dgm:prSet presAssocID="{3C7FFCB4-EED3-4336-B5E7-922679FD386C}" presName="vert1" presStyleCnt="0"/>
      <dgm:spPr/>
    </dgm:pt>
    <dgm:pt modelId="{47ABF59E-14F7-4D3E-953D-156E9E69D7BB}" type="pres">
      <dgm:prSet presAssocID="{A3C972D5-AB8E-43EA-8A7D-17EBCB69636C}" presName="thickLine" presStyleLbl="alignNode1" presStyleIdx="7" presStyleCnt="10"/>
      <dgm:spPr/>
    </dgm:pt>
    <dgm:pt modelId="{C240B451-E70C-4C94-816E-802106C80D37}" type="pres">
      <dgm:prSet presAssocID="{A3C972D5-AB8E-43EA-8A7D-17EBCB69636C}" presName="horz1" presStyleCnt="0"/>
      <dgm:spPr/>
    </dgm:pt>
    <dgm:pt modelId="{B6E829E4-74BE-4DCA-9B8A-FDC36F9C3848}" type="pres">
      <dgm:prSet presAssocID="{A3C972D5-AB8E-43EA-8A7D-17EBCB69636C}" presName="tx1" presStyleLbl="revTx" presStyleIdx="7" presStyleCnt="10"/>
      <dgm:spPr/>
      <dgm:t>
        <a:bodyPr/>
        <a:lstStyle/>
        <a:p>
          <a:endParaRPr lang="ru-RU"/>
        </a:p>
      </dgm:t>
    </dgm:pt>
    <dgm:pt modelId="{9F134C3E-73C4-4618-8685-29E566403586}" type="pres">
      <dgm:prSet presAssocID="{A3C972D5-AB8E-43EA-8A7D-17EBCB69636C}" presName="vert1" presStyleCnt="0"/>
      <dgm:spPr/>
    </dgm:pt>
    <dgm:pt modelId="{60E045AC-6FED-41F3-ABAB-0E46EDC55DB7}" type="pres">
      <dgm:prSet presAssocID="{F6CBD346-E0B8-4E70-8089-9FEDD6141D09}" presName="thickLine" presStyleLbl="alignNode1" presStyleIdx="8" presStyleCnt="10"/>
      <dgm:spPr/>
    </dgm:pt>
    <dgm:pt modelId="{6B3CE8E0-0A53-4DAB-9DA0-314FC8057F9A}" type="pres">
      <dgm:prSet presAssocID="{F6CBD346-E0B8-4E70-8089-9FEDD6141D09}" presName="horz1" presStyleCnt="0"/>
      <dgm:spPr/>
    </dgm:pt>
    <dgm:pt modelId="{A0B94999-DFE7-420F-B5BA-09B80D31EC2A}" type="pres">
      <dgm:prSet presAssocID="{F6CBD346-E0B8-4E70-8089-9FEDD6141D09}" presName="tx1" presStyleLbl="revTx" presStyleIdx="8" presStyleCnt="10"/>
      <dgm:spPr/>
      <dgm:t>
        <a:bodyPr/>
        <a:lstStyle/>
        <a:p>
          <a:endParaRPr lang="ru-RU"/>
        </a:p>
      </dgm:t>
    </dgm:pt>
    <dgm:pt modelId="{4BBC702D-8386-43EB-8F72-A60245C0E25D}" type="pres">
      <dgm:prSet presAssocID="{F6CBD346-E0B8-4E70-8089-9FEDD6141D09}" presName="vert1" presStyleCnt="0"/>
      <dgm:spPr/>
    </dgm:pt>
    <dgm:pt modelId="{8A35B85D-5CD7-4C36-B67E-F771BFDF0D02}" type="pres">
      <dgm:prSet presAssocID="{F4D585D6-5488-45B7-BBF8-62F9C3DE5469}" presName="thickLine" presStyleLbl="alignNode1" presStyleIdx="9" presStyleCnt="10"/>
      <dgm:spPr/>
    </dgm:pt>
    <dgm:pt modelId="{AD514992-EB1A-4A19-8E3B-C7C2CEF67219}" type="pres">
      <dgm:prSet presAssocID="{F4D585D6-5488-45B7-BBF8-62F9C3DE5469}" presName="horz1" presStyleCnt="0"/>
      <dgm:spPr/>
    </dgm:pt>
    <dgm:pt modelId="{3D875A3A-67E0-4910-BA99-82744D04FD86}" type="pres">
      <dgm:prSet presAssocID="{F4D585D6-5488-45B7-BBF8-62F9C3DE5469}" presName="tx1" presStyleLbl="revTx" presStyleIdx="9" presStyleCnt="10"/>
      <dgm:spPr/>
      <dgm:t>
        <a:bodyPr/>
        <a:lstStyle/>
        <a:p>
          <a:endParaRPr lang="ru-RU"/>
        </a:p>
      </dgm:t>
    </dgm:pt>
    <dgm:pt modelId="{BD56DF71-A2F4-4618-90D0-A9052FB07ECE}" type="pres">
      <dgm:prSet presAssocID="{F4D585D6-5488-45B7-BBF8-62F9C3DE5469}" presName="vert1" presStyleCnt="0"/>
      <dgm:spPr/>
    </dgm:pt>
  </dgm:ptLst>
  <dgm:cxnLst>
    <dgm:cxn modelId="{D76F314D-130C-473C-B7DC-A2BC857053E0}" srcId="{DC31984B-B1DB-440B-8F27-D00CC287EDA7}" destId="{EAA20BF5-3C5A-464B-AECA-4CB408A1CA7B}" srcOrd="1" destOrd="0" parTransId="{52DAF0D1-D173-4558-B130-AC48E05581DA}" sibTransId="{248A3C78-547A-41EB-A3D8-22B4FF25052D}"/>
    <dgm:cxn modelId="{3256CF0A-9447-48D9-9AFA-6D0A31711591}" type="presOf" srcId="{F4D585D6-5488-45B7-BBF8-62F9C3DE5469}" destId="{3D875A3A-67E0-4910-BA99-82744D04FD86}" srcOrd="0" destOrd="0" presId="urn:microsoft.com/office/officeart/2008/layout/LinedList"/>
    <dgm:cxn modelId="{0797C431-998B-427D-8693-74CD9490B71B}" type="presOf" srcId="{A3C972D5-AB8E-43EA-8A7D-17EBCB69636C}" destId="{B6E829E4-74BE-4DCA-9B8A-FDC36F9C3848}" srcOrd="0" destOrd="0" presId="urn:microsoft.com/office/officeart/2008/layout/LinedList"/>
    <dgm:cxn modelId="{A76F2D4C-2226-46E1-9359-274161E95ADF}" srcId="{DC31984B-B1DB-440B-8F27-D00CC287EDA7}" destId="{3C7FFCB4-EED3-4336-B5E7-922679FD386C}" srcOrd="6" destOrd="0" parTransId="{E47E2E0F-0D7D-407D-BA97-9F65EC5D84C9}" sibTransId="{53B40B5E-327D-4991-A482-68938F0CF6EF}"/>
    <dgm:cxn modelId="{9E4A8AE9-26F2-49C7-9E4E-823EC2691B50}" srcId="{DC31984B-B1DB-440B-8F27-D00CC287EDA7}" destId="{F6CBD346-E0B8-4E70-8089-9FEDD6141D09}" srcOrd="8" destOrd="0" parTransId="{9C944DF8-3AE8-441E-9865-A43A8DCD2181}" sibTransId="{D26D95C6-AA8D-485C-B74C-5AD526135DC3}"/>
    <dgm:cxn modelId="{24FB5167-6C83-4D40-A6E6-162E548B45BD}" type="presOf" srcId="{EEC7E988-EF99-406E-A3C7-3C8FE7020FB1}" destId="{4791D170-B861-4402-8D1C-586318AD603D}" srcOrd="0" destOrd="0" presId="urn:microsoft.com/office/officeart/2008/layout/LinedList"/>
    <dgm:cxn modelId="{9F32AE03-C0F4-4CCD-B589-C281B1BC224D}" srcId="{DC31984B-B1DB-440B-8F27-D00CC287EDA7}" destId="{F4D585D6-5488-45B7-BBF8-62F9C3DE5469}" srcOrd="9" destOrd="0" parTransId="{CC8C0D73-0659-4EF5-9A00-E62916D60886}" sibTransId="{D147FEC4-4CD8-4D24-BCEA-9C2F2D676A42}"/>
    <dgm:cxn modelId="{88FB186C-71D1-4467-BC80-35124FD4165A}" srcId="{DC31984B-B1DB-440B-8F27-D00CC287EDA7}" destId="{398D7D26-8DF6-432D-877A-94B465C7525F}" srcOrd="0" destOrd="0" parTransId="{250D1259-100A-4994-A946-2FF0A4FA1792}" sibTransId="{CC9091EC-2803-4E57-9CD7-11D4D897A92B}"/>
    <dgm:cxn modelId="{EFBD6578-934F-4076-BA5F-B9981BFB8DA4}" srcId="{DC31984B-B1DB-440B-8F27-D00CC287EDA7}" destId="{A3C972D5-AB8E-43EA-8A7D-17EBCB69636C}" srcOrd="7" destOrd="0" parTransId="{9BFD1BDD-F01B-46BD-87FD-EE4AF407683F}" sibTransId="{12686B04-CF3E-4396-A429-1F0542FBE63B}"/>
    <dgm:cxn modelId="{EA833E5D-215C-428D-B564-2D7320B03DEF}" type="presOf" srcId="{398D7D26-8DF6-432D-877A-94B465C7525F}" destId="{6974EAD9-4DBD-4E7B-9795-257EB2FDB009}" srcOrd="0" destOrd="0" presId="urn:microsoft.com/office/officeart/2008/layout/LinedList"/>
    <dgm:cxn modelId="{99E54D08-D435-4909-9764-F7CAFD077AF8}" type="presOf" srcId="{EAA20BF5-3C5A-464B-AECA-4CB408A1CA7B}" destId="{952CF682-C73B-430B-91C1-D1FA408D0004}" srcOrd="0" destOrd="0" presId="urn:microsoft.com/office/officeart/2008/layout/LinedList"/>
    <dgm:cxn modelId="{55226819-FB69-4C7C-AEED-878B8C2F126C}" srcId="{DC31984B-B1DB-440B-8F27-D00CC287EDA7}" destId="{1EDED1C4-BB86-417B-830E-753128B0B1FD}" srcOrd="2" destOrd="0" parTransId="{0A48613F-DA8B-427C-8F84-5AD7FD6F962E}" sibTransId="{9CA50572-CCB2-4170-9776-46A660106525}"/>
    <dgm:cxn modelId="{DC274819-EAB0-416D-9F0F-20E8A4B9BFBC}" type="presOf" srcId="{F6CBD346-E0B8-4E70-8089-9FEDD6141D09}" destId="{A0B94999-DFE7-420F-B5BA-09B80D31EC2A}" srcOrd="0" destOrd="0" presId="urn:microsoft.com/office/officeart/2008/layout/LinedList"/>
    <dgm:cxn modelId="{18D9CE1F-2122-49E0-9207-C2901278A9D8}" type="presOf" srcId="{EDBAD695-CC9E-44F4-9EAA-D637FACA2CB5}" destId="{9B60E662-6163-4982-BAC8-A7D8376FB650}" srcOrd="0" destOrd="0" presId="urn:microsoft.com/office/officeart/2008/layout/LinedList"/>
    <dgm:cxn modelId="{67AC26A5-00FD-4EAD-A5BE-5E1EA9488059}" type="presOf" srcId="{3C7FFCB4-EED3-4336-B5E7-922679FD386C}" destId="{F586E0E3-E2A2-4BAA-A119-3B1E6E09A48F}" srcOrd="0" destOrd="0" presId="urn:microsoft.com/office/officeart/2008/layout/LinedList"/>
    <dgm:cxn modelId="{710CEA47-9978-4365-9CAC-EA6F9B82D001}" type="presOf" srcId="{E8A55BA6-2ECB-4A36-A84E-78CAE5573E0D}" destId="{98B7840C-2559-43AE-B6B0-512D7A0341C1}" srcOrd="0" destOrd="0" presId="urn:microsoft.com/office/officeart/2008/layout/LinedList"/>
    <dgm:cxn modelId="{CCF1FB36-F72E-4510-9F8D-3EE352A5F2E0}" type="presOf" srcId="{1EDED1C4-BB86-417B-830E-753128B0B1FD}" destId="{6894F0C8-B69D-4AD3-8D12-DD4F613BE68C}" srcOrd="0" destOrd="0" presId="urn:microsoft.com/office/officeart/2008/layout/LinedList"/>
    <dgm:cxn modelId="{B3BDC736-2C1D-49D2-BAE6-7901D0E47367}" type="presOf" srcId="{DC31984B-B1DB-440B-8F27-D00CC287EDA7}" destId="{FB5880DC-1678-4F3E-AF9D-648360ED2217}" srcOrd="0" destOrd="0" presId="urn:microsoft.com/office/officeart/2008/layout/LinedList"/>
    <dgm:cxn modelId="{0C8B2C1F-D290-4DDB-92D2-14AA95069FB4}" srcId="{DC31984B-B1DB-440B-8F27-D00CC287EDA7}" destId="{E8A55BA6-2ECB-4A36-A84E-78CAE5573E0D}" srcOrd="5" destOrd="0" parTransId="{10433251-C79E-40E6-BA66-7E681F029E29}" sibTransId="{C7414560-319B-40EA-BB7B-642652F9CF3A}"/>
    <dgm:cxn modelId="{27255BB8-FDA4-42FE-9195-4A516FFF59D8}" srcId="{DC31984B-B1DB-440B-8F27-D00CC287EDA7}" destId="{EDBAD695-CC9E-44F4-9EAA-D637FACA2CB5}" srcOrd="4" destOrd="0" parTransId="{5BE54349-3F5B-4401-A097-6CA20A02834F}" sibTransId="{9432AEB8-386C-4ACB-B5E1-70812DD7BAF2}"/>
    <dgm:cxn modelId="{11767199-D93D-4845-A457-CFE1664F56A8}" srcId="{DC31984B-B1DB-440B-8F27-D00CC287EDA7}" destId="{EEC7E988-EF99-406E-A3C7-3C8FE7020FB1}" srcOrd="3" destOrd="0" parTransId="{B6F4B504-A858-4D99-952F-1DFE2CEC5E40}" sibTransId="{BEE4A68E-6FA9-4F9D-8A59-39FBC1C1EBAB}"/>
    <dgm:cxn modelId="{99C98D68-2303-4175-8013-21099AA5E0FA}" type="presParOf" srcId="{FB5880DC-1678-4F3E-AF9D-648360ED2217}" destId="{FB7F1D14-822C-43E5-AA6A-B2388FC044E0}" srcOrd="0" destOrd="0" presId="urn:microsoft.com/office/officeart/2008/layout/LinedList"/>
    <dgm:cxn modelId="{2A9C3855-4CCA-40AC-89D8-F6E4EB16051F}" type="presParOf" srcId="{FB5880DC-1678-4F3E-AF9D-648360ED2217}" destId="{504393DB-C1F6-4545-83D2-0190880D819A}" srcOrd="1" destOrd="0" presId="urn:microsoft.com/office/officeart/2008/layout/LinedList"/>
    <dgm:cxn modelId="{5E4B7980-DD58-4B7E-B270-AA976D18BB9A}" type="presParOf" srcId="{504393DB-C1F6-4545-83D2-0190880D819A}" destId="{6974EAD9-4DBD-4E7B-9795-257EB2FDB009}" srcOrd="0" destOrd="0" presId="urn:microsoft.com/office/officeart/2008/layout/LinedList"/>
    <dgm:cxn modelId="{89A1116F-6E11-440F-8C71-2ECD79AAFE0B}" type="presParOf" srcId="{504393DB-C1F6-4545-83D2-0190880D819A}" destId="{4BD2ECDB-EF0C-4CFE-B17C-28971E9F147E}" srcOrd="1" destOrd="0" presId="urn:microsoft.com/office/officeart/2008/layout/LinedList"/>
    <dgm:cxn modelId="{E242C789-97B7-487B-8EC5-A0D11E0A5371}" type="presParOf" srcId="{FB5880DC-1678-4F3E-AF9D-648360ED2217}" destId="{BD19254F-39E4-4C21-AC9E-9FE606E100F1}" srcOrd="2" destOrd="0" presId="urn:microsoft.com/office/officeart/2008/layout/LinedList"/>
    <dgm:cxn modelId="{29761C83-4236-45B5-B9F4-9A53722E83C3}" type="presParOf" srcId="{FB5880DC-1678-4F3E-AF9D-648360ED2217}" destId="{7F8578C8-27AC-44F2-9837-00B1E02A537F}" srcOrd="3" destOrd="0" presId="urn:microsoft.com/office/officeart/2008/layout/LinedList"/>
    <dgm:cxn modelId="{C0878B8E-1FE2-49FC-83B9-EA29A2B2F8E4}" type="presParOf" srcId="{7F8578C8-27AC-44F2-9837-00B1E02A537F}" destId="{952CF682-C73B-430B-91C1-D1FA408D0004}" srcOrd="0" destOrd="0" presId="urn:microsoft.com/office/officeart/2008/layout/LinedList"/>
    <dgm:cxn modelId="{75F4C93F-9011-4582-B865-95FC9551DF43}" type="presParOf" srcId="{7F8578C8-27AC-44F2-9837-00B1E02A537F}" destId="{964459AD-E9E1-44CD-9BF3-7B8895EE85AB}" srcOrd="1" destOrd="0" presId="urn:microsoft.com/office/officeart/2008/layout/LinedList"/>
    <dgm:cxn modelId="{0F7A59E8-F236-4E7A-9490-359EF89D61A9}" type="presParOf" srcId="{FB5880DC-1678-4F3E-AF9D-648360ED2217}" destId="{C50A77CF-4899-4A2C-BE67-F60E8B7B92A5}" srcOrd="4" destOrd="0" presId="urn:microsoft.com/office/officeart/2008/layout/LinedList"/>
    <dgm:cxn modelId="{351B50A8-99D7-4FF0-9590-CC6E745A4305}" type="presParOf" srcId="{FB5880DC-1678-4F3E-AF9D-648360ED2217}" destId="{C332D2F4-B19A-44C2-B2C6-82850628978D}" srcOrd="5" destOrd="0" presId="urn:microsoft.com/office/officeart/2008/layout/LinedList"/>
    <dgm:cxn modelId="{C58440EB-3368-4664-BFCF-6BD773343267}" type="presParOf" srcId="{C332D2F4-B19A-44C2-B2C6-82850628978D}" destId="{6894F0C8-B69D-4AD3-8D12-DD4F613BE68C}" srcOrd="0" destOrd="0" presId="urn:microsoft.com/office/officeart/2008/layout/LinedList"/>
    <dgm:cxn modelId="{A6E39D0B-E4FC-4195-8449-6EA18A2255F6}" type="presParOf" srcId="{C332D2F4-B19A-44C2-B2C6-82850628978D}" destId="{8CEEED54-4BBD-4E2D-81D7-4B35F78DE025}" srcOrd="1" destOrd="0" presId="urn:microsoft.com/office/officeart/2008/layout/LinedList"/>
    <dgm:cxn modelId="{17D1DBE9-3493-4814-A587-24D33B240DAD}" type="presParOf" srcId="{FB5880DC-1678-4F3E-AF9D-648360ED2217}" destId="{65DA8B69-DA90-4497-AFD8-AA6F07957978}" srcOrd="6" destOrd="0" presId="urn:microsoft.com/office/officeart/2008/layout/LinedList"/>
    <dgm:cxn modelId="{30FEE902-6AF6-4F2C-AB9B-344EB79D7842}" type="presParOf" srcId="{FB5880DC-1678-4F3E-AF9D-648360ED2217}" destId="{FB1262EE-D38F-45BF-870F-DF7D5E80691C}" srcOrd="7" destOrd="0" presId="urn:microsoft.com/office/officeart/2008/layout/LinedList"/>
    <dgm:cxn modelId="{7EE4F1AC-ABF5-4E4E-8F9F-43823006689E}" type="presParOf" srcId="{FB1262EE-D38F-45BF-870F-DF7D5E80691C}" destId="{4791D170-B861-4402-8D1C-586318AD603D}" srcOrd="0" destOrd="0" presId="urn:microsoft.com/office/officeart/2008/layout/LinedList"/>
    <dgm:cxn modelId="{432AB055-B385-47FB-AAA2-B7629D0F8936}" type="presParOf" srcId="{FB1262EE-D38F-45BF-870F-DF7D5E80691C}" destId="{B04ADBCB-23C4-4DA5-855D-2FF41391B944}" srcOrd="1" destOrd="0" presId="urn:microsoft.com/office/officeart/2008/layout/LinedList"/>
    <dgm:cxn modelId="{CE6E4E3F-EE12-409C-86BC-9D9229287211}" type="presParOf" srcId="{FB5880DC-1678-4F3E-AF9D-648360ED2217}" destId="{B26497CA-3269-428E-ACE3-B171E118D67C}" srcOrd="8" destOrd="0" presId="urn:microsoft.com/office/officeart/2008/layout/LinedList"/>
    <dgm:cxn modelId="{DDA7F4EC-BBE7-49A7-A7F0-EABF1E2FF18C}" type="presParOf" srcId="{FB5880DC-1678-4F3E-AF9D-648360ED2217}" destId="{8E87D027-71E5-46D1-92C8-77AC5BE96F7A}" srcOrd="9" destOrd="0" presId="urn:microsoft.com/office/officeart/2008/layout/LinedList"/>
    <dgm:cxn modelId="{531A951E-B793-4DF1-92F5-FEC9F2A3D836}" type="presParOf" srcId="{8E87D027-71E5-46D1-92C8-77AC5BE96F7A}" destId="{9B60E662-6163-4982-BAC8-A7D8376FB650}" srcOrd="0" destOrd="0" presId="urn:microsoft.com/office/officeart/2008/layout/LinedList"/>
    <dgm:cxn modelId="{5EB28774-0372-4C92-80E7-EDD6DD4CD859}" type="presParOf" srcId="{8E87D027-71E5-46D1-92C8-77AC5BE96F7A}" destId="{9D7BC45D-3FD9-4557-81F8-8B8172F0A515}" srcOrd="1" destOrd="0" presId="urn:microsoft.com/office/officeart/2008/layout/LinedList"/>
    <dgm:cxn modelId="{2466AC5D-061A-4F1C-A0FC-9A0C67C5768C}" type="presParOf" srcId="{FB5880DC-1678-4F3E-AF9D-648360ED2217}" destId="{098DC23B-4D5A-404F-AF4D-6C4FFBD851F0}" srcOrd="10" destOrd="0" presId="urn:microsoft.com/office/officeart/2008/layout/LinedList"/>
    <dgm:cxn modelId="{B3C4E695-C213-4BB1-A77D-BFFF48977C82}" type="presParOf" srcId="{FB5880DC-1678-4F3E-AF9D-648360ED2217}" destId="{3510D215-C842-4A03-8F8B-F5A9477283CC}" srcOrd="11" destOrd="0" presId="urn:microsoft.com/office/officeart/2008/layout/LinedList"/>
    <dgm:cxn modelId="{5388C006-9008-43AF-861F-A05BA24317CA}" type="presParOf" srcId="{3510D215-C842-4A03-8F8B-F5A9477283CC}" destId="{98B7840C-2559-43AE-B6B0-512D7A0341C1}" srcOrd="0" destOrd="0" presId="urn:microsoft.com/office/officeart/2008/layout/LinedList"/>
    <dgm:cxn modelId="{A6ECCE9E-1558-4294-B2B3-94554111404A}" type="presParOf" srcId="{3510D215-C842-4A03-8F8B-F5A9477283CC}" destId="{1A4D2E0D-C358-41FC-B88A-2A57B3E47997}" srcOrd="1" destOrd="0" presId="urn:microsoft.com/office/officeart/2008/layout/LinedList"/>
    <dgm:cxn modelId="{D58B957D-C424-42DC-8114-0E7FF5CAD1EF}" type="presParOf" srcId="{FB5880DC-1678-4F3E-AF9D-648360ED2217}" destId="{8B19602C-9B37-4A36-BE31-5AFBEF7080DD}" srcOrd="12" destOrd="0" presId="urn:microsoft.com/office/officeart/2008/layout/LinedList"/>
    <dgm:cxn modelId="{A2C06631-4242-4F86-BD3D-17CF80CF9CE3}" type="presParOf" srcId="{FB5880DC-1678-4F3E-AF9D-648360ED2217}" destId="{3EF7A138-E1C3-478D-9BD2-EDF94AAA5457}" srcOrd="13" destOrd="0" presId="urn:microsoft.com/office/officeart/2008/layout/LinedList"/>
    <dgm:cxn modelId="{36C7B8C3-F2D1-4711-9710-295FFBD2FE1F}" type="presParOf" srcId="{3EF7A138-E1C3-478D-9BD2-EDF94AAA5457}" destId="{F586E0E3-E2A2-4BAA-A119-3B1E6E09A48F}" srcOrd="0" destOrd="0" presId="urn:microsoft.com/office/officeart/2008/layout/LinedList"/>
    <dgm:cxn modelId="{9AE12AA0-D9EF-42E6-9AE9-C76E5EA6CBB1}" type="presParOf" srcId="{3EF7A138-E1C3-478D-9BD2-EDF94AAA5457}" destId="{F1C75786-76A2-4238-8183-BDDF708C323B}" srcOrd="1" destOrd="0" presId="urn:microsoft.com/office/officeart/2008/layout/LinedList"/>
    <dgm:cxn modelId="{EE226052-6BDE-4718-8001-D8DABC67D119}" type="presParOf" srcId="{FB5880DC-1678-4F3E-AF9D-648360ED2217}" destId="{47ABF59E-14F7-4D3E-953D-156E9E69D7BB}" srcOrd="14" destOrd="0" presId="urn:microsoft.com/office/officeart/2008/layout/LinedList"/>
    <dgm:cxn modelId="{38CF9D8A-D383-4828-89F4-D91FE413BCBE}" type="presParOf" srcId="{FB5880DC-1678-4F3E-AF9D-648360ED2217}" destId="{C240B451-E70C-4C94-816E-802106C80D37}" srcOrd="15" destOrd="0" presId="urn:microsoft.com/office/officeart/2008/layout/LinedList"/>
    <dgm:cxn modelId="{F96A926E-DD00-442D-AC06-249C8929778A}" type="presParOf" srcId="{C240B451-E70C-4C94-816E-802106C80D37}" destId="{B6E829E4-74BE-4DCA-9B8A-FDC36F9C3848}" srcOrd="0" destOrd="0" presId="urn:microsoft.com/office/officeart/2008/layout/LinedList"/>
    <dgm:cxn modelId="{D61B560F-FC0B-419E-A4F5-2D3FE087E2AE}" type="presParOf" srcId="{C240B451-E70C-4C94-816E-802106C80D37}" destId="{9F134C3E-73C4-4618-8685-29E566403586}" srcOrd="1" destOrd="0" presId="urn:microsoft.com/office/officeart/2008/layout/LinedList"/>
    <dgm:cxn modelId="{C382ADD7-AB3A-41B7-8945-736B955E20BB}" type="presParOf" srcId="{FB5880DC-1678-4F3E-AF9D-648360ED2217}" destId="{60E045AC-6FED-41F3-ABAB-0E46EDC55DB7}" srcOrd="16" destOrd="0" presId="urn:microsoft.com/office/officeart/2008/layout/LinedList"/>
    <dgm:cxn modelId="{7936F123-B592-4744-823C-975418C6C69D}" type="presParOf" srcId="{FB5880DC-1678-4F3E-AF9D-648360ED2217}" destId="{6B3CE8E0-0A53-4DAB-9DA0-314FC8057F9A}" srcOrd="17" destOrd="0" presId="urn:microsoft.com/office/officeart/2008/layout/LinedList"/>
    <dgm:cxn modelId="{5F0A46F7-B40E-48CB-8257-41E987496F4D}" type="presParOf" srcId="{6B3CE8E0-0A53-4DAB-9DA0-314FC8057F9A}" destId="{A0B94999-DFE7-420F-B5BA-09B80D31EC2A}" srcOrd="0" destOrd="0" presId="urn:microsoft.com/office/officeart/2008/layout/LinedList"/>
    <dgm:cxn modelId="{2CE29B07-813B-4A05-98EE-18A6641E8938}" type="presParOf" srcId="{6B3CE8E0-0A53-4DAB-9DA0-314FC8057F9A}" destId="{4BBC702D-8386-43EB-8F72-A60245C0E25D}" srcOrd="1" destOrd="0" presId="urn:microsoft.com/office/officeart/2008/layout/LinedList"/>
    <dgm:cxn modelId="{61256540-75C8-4FE0-9EE8-90FADF38D6E4}" type="presParOf" srcId="{FB5880DC-1678-4F3E-AF9D-648360ED2217}" destId="{8A35B85D-5CD7-4C36-B67E-F771BFDF0D02}" srcOrd="18" destOrd="0" presId="urn:microsoft.com/office/officeart/2008/layout/LinedList"/>
    <dgm:cxn modelId="{89077216-13F1-45C5-9C13-9FDC418696D9}" type="presParOf" srcId="{FB5880DC-1678-4F3E-AF9D-648360ED2217}" destId="{AD514992-EB1A-4A19-8E3B-C7C2CEF67219}" srcOrd="19" destOrd="0" presId="urn:microsoft.com/office/officeart/2008/layout/LinedList"/>
    <dgm:cxn modelId="{1CA6BCD3-CF7C-4559-9125-840067C8DB02}" type="presParOf" srcId="{AD514992-EB1A-4A19-8E3B-C7C2CEF67219}" destId="{3D875A3A-67E0-4910-BA99-82744D04FD86}" srcOrd="0" destOrd="0" presId="urn:microsoft.com/office/officeart/2008/layout/LinedList"/>
    <dgm:cxn modelId="{B19CD3D1-9465-48EE-8043-4B86E4BC88F3}" type="presParOf" srcId="{AD514992-EB1A-4A19-8E3B-C7C2CEF67219}" destId="{BD56DF71-A2F4-4618-90D0-A9052FB07E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859C60-A80E-4F2A-93A3-944E563612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4C87D-9B91-41FE-9EBB-97B523D5AAF8}">
      <dgm:prSet/>
      <dgm:spPr/>
      <dgm:t>
        <a:bodyPr/>
        <a:lstStyle/>
        <a:p>
          <a:pPr algn="ctr" rtl="0"/>
          <a:r>
            <a:rPr lang="ru-RU" b="1" dirty="0" smtClean="0"/>
            <a:t>ЗАГАДКА</a:t>
          </a:r>
          <a:endParaRPr lang="ru-RU" b="1" dirty="0"/>
        </a:p>
      </dgm:t>
    </dgm:pt>
    <dgm:pt modelId="{107B7E2E-67E8-4702-938A-3D7E4FC5C58C}" type="parTrans" cxnId="{0D334DDC-8F21-44E3-8C50-1F6D4440E701}">
      <dgm:prSet/>
      <dgm:spPr/>
      <dgm:t>
        <a:bodyPr/>
        <a:lstStyle/>
        <a:p>
          <a:pPr algn="ctr"/>
          <a:endParaRPr lang="ru-RU"/>
        </a:p>
      </dgm:t>
    </dgm:pt>
    <dgm:pt modelId="{F40F4B2A-2A2E-4316-AF7F-B4BE4916E032}" type="sibTrans" cxnId="{0D334DDC-8F21-44E3-8C50-1F6D4440E701}">
      <dgm:prSet/>
      <dgm:spPr/>
      <dgm:t>
        <a:bodyPr/>
        <a:lstStyle/>
        <a:p>
          <a:pPr algn="ctr"/>
          <a:endParaRPr lang="ru-RU"/>
        </a:p>
      </dgm:t>
    </dgm:pt>
    <dgm:pt modelId="{32081EA5-3633-4645-9286-C4A495A0B3DE}" type="pres">
      <dgm:prSet presAssocID="{1D859C60-A80E-4F2A-93A3-944E563612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6F0AB5-0F4E-41EA-BFF4-90B9CA1975E6}" type="pres">
      <dgm:prSet presAssocID="{7D34C87D-9B91-41FE-9EBB-97B523D5AAF8}" presName="thickLine" presStyleLbl="alignNode1" presStyleIdx="0" presStyleCnt="1"/>
      <dgm:spPr/>
    </dgm:pt>
    <dgm:pt modelId="{F52BD09D-8A5C-4092-ADDA-6F79CD119885}" type="pres">
      <dgm:prSet presAssocID="{7D34C87D-9B91-41FE-9EBB-97B523D5AAF8}" presName="horz1" presStyleCnt="0"/>
      <dgm:spPr/>
    </dgm:pt>
    <dgm:pt modelId="{7E4290ED-F428-4063-8529-2F495A26A45F}" type="pres">
      <dgm:prSet presAssocID="{7D34C87D-9B91-41FE-9EBB-97B523D5AAF8}" presName="tx1" presStyleLbl="revTx" presStyleIdx="0" presStyleCnt="1"/>
      <dgm:spPr/>
      <dgm:t>
        <a:bodyPr/>
        <a:lstStyle/>
        <a:p>
          <a:endParaRPr lang="ru-RU"/>
        </a:p>
      </dgm:t>
    </dgm:pt>
    <dgm:pt modelId="{6F914128-0C04-412B-99E5-54C08F114A9A}" type="pres">
      <dgm:prSet presAssocID="{7D34C87D-9B91-41FE-9EBB-97B523D5AAF8}" presName="vert1" presStyleCnt="0"/>
      <dgm:spPr/>
    </dgm:pt>
  </dgm:ptLst>
  <dgm:cxnLst>
    <dgm:cxn modelId="{E598B693-9740-4D96-9F48-08266CEDD918}" type="presOf" srcId="{7D34C87D-9B91-41FE-9EBB-97B523D5AAF8}" destId="{7E4290ED-F428-4063-8529-2F495A26A45F}" srcOrd="0" destOrd="0" presId="urn:microsoft.com/office/officeart/2008/layout/LinedList"/>
    <dgm:cxn modelId="{8FD5E2D8-2A13-4F38-9446-ED9B7F8E63CC}" type="presOf" srcId="{1D859C60-A80E-4F2A-93A3-944E5636120F}" destId="{32081EA5-3633-4645-9286-C4A495A0B3DE}" srcOrd="0" destOrd="0" presId="urn:microsoft.com/office/officeart/2008/layout/LinedList"/>
    <dgm:cxn modelId="{0D334DDC-8F21-44E3-8C50-1F6D4440E701}" srcId="{1D859C60-A80E-4F2A-93A3-944E5636120F}" destId="{7D34C87D-9B91-41FE-9EBB-97B523D5AAF8}" srcOrd="0" destOrd="0" parTransId="{107B7E2E-67E8-4702-938A-3D7E4FC5C58C}" sibTransId="{F40F4B2A-2A2E-4316-AF7F-B4BE4916E032}"/>
    <dgm:cxn modelId="{6F56AE32-239E-4C1C-97D2-D57C0927D53C}" type="presParOf" srcId="{32081EA5-3633-4645-9286-C4A495A0B3DE}" destId="{4D6F0AB5-0F4E-41EA-BFF4-90B9CA1975E6}" srcOrd="0" destOrd="0" presId="urn:microsoft.com/office/officeart/2008/layout/LinedList"/>
    <dgm:cxn modelId="{B3BD8236-6A1B-44E7-AE78-C2EC7F69A94C}" type="presParOf" srcId="{32081EA5-3633-4645-9286-C4A495A0B3DE}" destId="{F52BD09D-8A5C-4092-ADDA-6F79CD119885}" srcOrd="1" destOrd="0" presId="urn:microsoft.com/office/officeart/2008/layout/LinedList"/>
    <dgm:cxn modelId="{03705000-A454-44DB-96B8-02EFFC1BAEE9}" type="presParOf" srcId="{F52BD09D-8A5C-4092-ADDA-6F79CD119885}" destId="{7E4290ED-F428-4063-8529-2F495A26A45F}" srcOrd="0" destOrd="0" presId="urn:microsoft.com/office/officeart/2008/layout/LinedList"/>
    <dgm:cxn modelId="{DB3E2D77-F39F-466F-B62B-BBBB0B94DC67}" type="presParOf" srcId="{F52BD09D-8A5C-4092-ADDA-6F79CD119885}" destId="{6F914128-0C04-412B-99E5-54C08F114A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1590B7-9801-489A-A42D-6D8A6739E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BEAA7A5-3C4F-41A6-9AB4-D0AEBCC4E2DF}">
      <dgm:prSet/>
      <dgm:spPr/>
      <dgm:t>
        <a:bodyPr/>
        <a:lstStyle/>
        <a:p>
          <a:pPr rtl="0"/>
          <a:r>
            <a:rPr lang="ru-RU" b="1" smtClean="0"/>
            <a:t>Весь я сделан из железа, </a:t>
          </a:r>
          <a:endParaRPr lang="ru-RU"/>
        </a:p>
      </dgm:t>
    </dgm:pt>
    <dgm:pt modelId="{9E07567A-C365-4871-AD51-E97F4149F1C7}" type="parTrans" cxnId="{8B70F7EE-303D-4E4F-855E-B5EE0862B3B8}">
      <dgm:prSet/>
      <dgm:spPr/>
      <dgm:t>
        <a:bodyPr/>
        <a:lstStyle/>
        <a:p>
          <a:endParaRPr lang="ru-RU"/>
        </a:p>
      </dgm:t>
    </dgm:pt>
    <dgm:pt modelId="{DA573287-AF5D-4B17-9821-0679A51DDFFF}" type="sibTrans" cxnId="{8B70F7EE-303D-4E4F-855E-B5EE0862B3B8}">
      <dgm:prSet/>
      <dgm:spPr/>
      <dgm:t>
        <a:bodyPr/>
        <a:lstStyle/>
        <a:p>
          <a:endParaRPr lang="ru-RU"/>
        </a:p>
      </dgm:t>
    </dgm:pt>
    <dgm:pt modelId="{3F77D3FD-E700-4BA4-B3D3-BD3A3647CDD3}">
      <dgm:prSet/>
      <dgm:spPr/>
      <dgm:t>
        <a:bodyPr/>
        <a:lstStyle/>
        <a:p>
          <a:pPr rtl="0"/>
          <a:r>
            <a:rPr lang="ru-RU" b="1" smtClean="0"/>
            <a:t>У меня ни ног, ни рук. </a:t>
          </a:r>
          <a:endParaRPr lang="ru-RU"/>
        </a:p>
      </dgm:t>
    </dgm:pt>
    <dgm:pt modelId="{352C0B6E-3898-4B2A-85D3-9263EECD2283}" type="parTrans" cxnId="{113CBDD2-7CA3-4A44-BC0B-611119222874}">
      <dgm:prSet/>
      <dgm:spPr/>
      <dgm:t>
        <a:bodyPr/>
        <a:lstStyle/>
        <a:p>
          <a:endParaRPr lang="ru-RU"/>
        </a:p>
      </dgm:t>
    </dgm:pt>
    <dgm:pt modelId="{02A55A04-A423-481B-B071-8C1CF1F207EB}" type="sibTrans" cxnId="{113CBDD2-7CA3-4A44-BC0B-611119222874}">
      <dgm:prSet/>
      <dgm:spPr/>
      <dgm:t>
        <a:bodyPr/>
        <a:lstStyle/>
        <a:p>
          <a:endParaRPr lang="ru-RU"/>
        </a:p>
      </dgm:t>
    </dgm:pt>
    <dgm:pt modelId="{6F04F900-F514-4091-AB13-A77C7C974031}">
      <dgm:prSet/>
      <dgm:spPr/>
      <dgm:t>
        <a:bodyPr/>
        <a:lstStyle/>
        <a:p>
          <a:pPr rtl="0"/>
          <a:r>
            <a:rPr lang="ru-RU" b="1" dirty="0" smtClean="0"/>
            <a:t>Я по шляпку в доску влезу, </a:t>
          </a:r>
          <a:endParaRPr lang="ru-RU" dirty="0"/>
        </a:p>
      </dgm:t>
    </dgm:pt>
    <dgm:pt modelId="{0C151845-F078-4B1A-8D13-F9665BA748B1}" type="parTrans" cxnId="{6A5529EA-E047-4000-9E5B-0B08DB69F675}">
      <dgm:prSet/>
      <dgm:spPr/>
      <dgm:t>
        <a:bodyPr/>
        <a:lstStyle/>
        <a:p>
          <a:endParaRPr lang="ru-RU"/>
        </a:p>
      </dgm:t>
    </dgm:pt>
    <dgm:pt modelId="{78D9A9F5-4EF9-49DE-AD7D-2A98A0FBAB48}" type="sibTrans" cxnId="{6A5529EA-E047-4000-9E5B-0B08DB69F675}">
      <dgm:prSet/>
      <dgm:spPr/>
      <dgm:t>
        <a:bodyPr/>
        <a:lstStyle/>
        <a:p>
          <a:endParaRPr lang="ru-RU"/>
        </a:p>
      </dgm:t>
    </dgm:pt>
    <dgm:pt modelId="{A190B0FC-2E3E-404E-804B-BE3B0BA2B112}">
      <dgm:prSet/>
      <dgm:spPr/>
      <dgm:t>
        <a:bodyPr/>
        <a:lstStyle/>
        <a:p>
          <a:pPr rtl="0"/>
          <a:r>
            <a:rPr lang="ru-RU" b="1" smtClean="0"/>
            <a:t>А по мне всё тут да тук. </a:t>
          </a:r>
          <a:endParaRPr lang="ru-RU"/>
        </a:p>
      </dgm:t>
    </dgm:pt>
    <dgm:pt modelId="{5A9CC309-0D28-4940-A6A5-A27D86E92775}" type="parTrans" cxnId="{9C06B026-B455-4270-8D3B-BCBEAA8CD2A3}">
      <dgm:prSet/>
      <dgm:spPr/>
      <dgm:t>
        <a:bodyPr/>
        <a:lstStyle/>
        <a:p>
          <a:endParaRPr lang="ru-RU"/>
        </a:p>
      </dgm:t>
    </dgm:pt>
    <dgm:pt modelId="{2D82C227-D140-49ED-A7BF-64CABDE0A54B}" type="sibTrans" cxnId="{9C06B026-B455-4270-8D3B-BCBEAA8CD2A3}">
      <dgm:prSet/>
      <dgm:spPr/>
      <dgm:t>
        <a:bodyPr/>
        <a:lstStyle/>
        <a:p>
          <a:endParaRPr lang="ru-RU"/>
        </a:p>
      </dgm:t>
    </dgm:pt>
    <dgm:pt modelId="{30C063C6-F0B3-46B9-9E6C-FEF6FC5C9467}" type="pres">
      <dgm:prSet presAssocID="{C31590B7-9801-489A-A42D-6D8A6739E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407CA-F331-4267-9121-7E91C2494557}" type="pres">
      <dgm:prSet presAssocID="{9BEAA7A5-3C4F-41A6-9AB4-D0AEBCC4E2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1B919-8420-4C0D-8038-745712030AF2}" type="pres">
      <dgm:prSet presAssocID="{DA573287-AF5D-4B17-9821-0679A51DDFFF}" presName="spacer" presStyleCnt="0"/>
      <dgm:spPr/>
    </dgm:pt>
    <dgm:pt modelId="{F9B38AF9-EE42-4F29-BB71-B73C2E042633}" type="pres">
      <dgm:prSet presAssocID="{3F77D3FD-E700-4BA4-B3D3-BD3A3647CD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9E66-2661-4A0F-801C-EB4D4C044C9B}" type="pres">
      <dgm:prSet presAssocID="{02A55A04-A423-481B-B071-8C1CF1F207EB}" presName="spacer" presStyleCnt="0"/>
      <dgm:spPr/>
    </dgm:pt>
    <dgm:pt modelId="{238E138D-EC28-40CE-BC32-DC84A130646B}" type="pres">
      <dgm:prSet presAssocID="{6F04F900-F514-4091-AB13-A77C7C9740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3BE63-E449-43BA-A1B5-022192209A5F}" type="pres">
      <dgm:prSet presAssocID="{78D9A9F5-4EF9-49DE-AD7D-2A98A0FBAB48}" presName="spacer" presStyleCnt="0"/>
      <dgm:spPr/>
    </dgm:pt>
    <dgm:pt modelId="{11C2123A-68F7-4DAE-839B-41F1BE0358CE}" type="pres">
      <dgm:prSet presAssocID="{A190B0FC-2E3E-404E-804B-BE3B0BA2B1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0D9C2-AD74-49BD-9BB7-1AA5C6162AAC}" type="presOf" srcId="{A190B0FC-2E3E-404E-804B-BE3B0BA2B112}" destId="{11C2123A-68F7-4DAE-839B-41F1BE0358CE}" srcOrd="0" destOrd="0" presId="urn:microsoft.com/office/officeart/2005/8/layout/vList2"/>
    <dgm:cxn modelId="{9C06B026-B455-4270-8D3B-BCBEAA8CD2A3}" srcId="{C31590B7-9801-489A-A42D-6D8A6739EAD8}" destId="{A190B0FC-2E3E-404E-804B-BE3B0BA2B112}" srcOrd="3" destOrd="0" parTransId="{5A9CC309-0D28-4940-A6A5-A27D86E92775}" sibTransId="{2D82C227-D140-49ED-A7BF-64CABDE0A54B}"/>
    <dgm:cxn modelId="{9C37F0D2-E8DC-4FC4-96D0-B5E6AF60ABEF}" type="presOf" srcId="{6F04F900-F514-4091-AB13-A77C7C974031}" destId="{238E138D-EC28-40CE-BC32-DC84A130646B}" srcOrd="0" destOrd="0" presId="urn:microsoft.com/office/officeart/2005/8/layout/vList2"/>
    <dgm:cxn modelId="{6A5529EA-E047-4000-9E5B-0B08DB69F675}" srcId="{C31590B7-9801-489A-A42D-6D8A6739EAD8}" destId="{6F04F900-F514-4091-AB13-A77C7C974031}" srcOrd="2" destOrd="0" parTransId="{0C151845-F078-4B1A-8D13-F9665BA748B1}" sibTransId="{78D9A9F5-4EF9-49DE-AD7D-2A98A0FBAB48}"/>
    <dgm:cxn modelId="{113CBDD2-7CA3-4A44-BC0B-611119222874}" srcId="{C31590B7-9801-489A-A42D-6D8A6739EAD8}" destId="{3F77D3FD-E700-4BA4-B3D3-BD3A3647CDD3}" srcOrd="1" destOrd="0" parTransId="{352C0B6E-3898-4B2A-85D3-9263EECD2283}" sibTransId="{02A55A04-A423-481B-B071-8C1CF1F207EB}"/>
    <dgm:cxn modelId="{6D884462-FE2E-4EC0-9E8A-7A22EE742995}" type="presOf" srcId="{9BEAA7A5-3C4F-41A6-9AB4-D0AEBCC4E2DF}" destId="{6B4407CA-F331-4267-9121-7E91C2494557}" srcOrd="0" destOrd="0" presId="urn:microsoft.com/office/officeart/2005/8/layout/vList2"/>
    <dgm:cxn modelId="{8B70F7EE-303D-4E4F-855E-B5EE0862B3B8}" srcId="{C31590B7-9801-489A-A42D-6D8A6739EAD8}" destId="{9BEAA7A5-3C4F-41A6-9AB4-D0AEBCC4E2DF}" srcOrd="0" destOrd="0" parTransId="{9E07567A-C365-4871-AD51-E97F4149F1C7}" sibTransId="{DA573287-AF5D-4B17-9821-0679A51DDFFF}"/>
    <dgm:cxn modelId="{42FD4B09-3C98-430B-9449-AB130567E8D3}" type="presOf" srcId="{C31590B7-9801-489A-A42D-6D8A6739EAD8}" destId="{30C063C6-F0B3-46B9-9E6C-FEF6FC5C9467}" srcOrd="0" destOrd="0" presId="urn:microsoft.com/office/officeart/2005/8/layout/vList2"/>
    <dgm:cxn modelId="{9A9B41E5-13FA-47BA-90C0-400D661FF625}" type="presOf" srcId="{3F77D3FD-E700-4BA4-B3D3-BD3A3647CDD3}" destId="{F9B38AF9-EE42-4F29-BB71-B73C2E042633}" srcOrd="0" destOrd="0" presId="urn:microsoft.com/office/officeart/2005/8/layout/vList2"/>
    <dgm:cxn modelId="{2A81B721-A100-4AA6-AB45-DFA2F680B33F}" type="presParOf" srcId="{30C063C6-F0B3-46B9-9E6C-FEF6FC5C9467}" destId="{6B4407CA-F331-4267-9121-7E91C2494557}" srcOrd="0" destOrd="0" presId="urn:microsoft.com/office/officeart/2005/8/layout/vList2"/>
    <dgm:cxn modelId="{6F212B4B-EE04-4689-8F4F-784AAEBE9825}" type="presParOf" srcId="{30C063C6-F0B3-46B9-9E6C-FEF6FC5C9467}" destId="{B3B1B919-8420-4C0D-8038-745712030AF2}" srcOrd="1" destOrd="0" presId="urn:microsoft.com/office/officeart/2005/8/layout/vList2"/>
    <dgm:cxn modelId="{FE3B689E-E424-44F9-AA2A-CC3BC58BF6B3}" type="presParOf" srcId="{30C063C6-F0B3-46B9-9E6C-FEF6FC5C9467}" destId="{F9B38AF9-EE42-4F29-BB71-B73C2E042633}" srcOrd="2" destOrd="0" presId="urn:microsoft.com/office/officeart/2005/8/layout/vList2"/>
    <dgm:cxn modelId="{9FC87FF3-B629-4FF6-816D-73EE7666B331}" type="presParOf" srcId="{30C063C6-F0B3-46B9-9E6C-FEF6FC5C9467}" destId="{2E2A9E66-2661-4A0F-801C-EB4D4C044C9B}" srcOrd="3" destOrd="0" presId="urn:microsoft.com/office/officeart/2005/8/layout/vList2"/>
    <dgm:cxn modelId="{EE9C1256-5E55-4353-8379-CDA85E40DCF7}" type="presParOf" srcId="{30C063C6-F0B3-46B9-9E6C-FEF6FC5C9467}" destId="{238E138D-EC28-40CE-BC32-DC84A130646B}" srcOrd="4" destOrd="0" presId="urn:microsoft.com/office/officeart/2005/8/layout/vList2"/>
    <dgm:cxn modelId="{E0B10079-9D8B-4B16-940D-9BEC1084FE93}" type="presParOf" srcId="{30C063C6-F0B3-46B9-9E6C-FEF6FC5C9467}" destId="{A583BE63-E449-43BA-A1B5-022192209A5F}" srcOrd="5" destOrd="0" presId="urn:microsoft.com/office/officeart/2005/8/layout/vList2"/>
    <dgm:cxn modelId="{65FF10F1-514E-43D0-85BD-DAFEA4C73F88}" type="presParOf" srcId="{30C063C6-F0B3-46B9-9E6C-FEF6FC5C9467}" destId="{11C2123A-68F7-4DAE-839B-41F1BE0358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C13C6-B460-418A-A8BB-63F1BBF55540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1C44A720-93DF-44B3-849F-2DE04A9954CB}" type="pres">
      <dgm:prSet presAssocID="{D14C13C6-B460-418A-A8BB-63F1BBF55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4264D-EC31-4297-B4A4-AE987B71832B}" type="presOf" srcId="{D14C13C6-B460-418A-A8BB-63F1BBF55540}" destId="{1C44A720-93DF-44B3-849F-2DE04A9954C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EC2003-58EE-430A-A25F-42CA5D7DBB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E95928-C0C1-4C31-B48A-6C4BD57972C4}">
      <dgm:prSet/>
      <dgm:spPr/>
      <dgm:t>
        <a:bodyPr/>
        <a:lstStyle/>
        <a:p>
          <a:pPr rtl="0"/>
          <a:r>
            <a:rPr lang="ru-RU" b="1" dirty="0" smtClean="0"/>
            <a:t>ГВОЗДИ</a:t>
          </a:r>
          <a:endParaRPr lang="ru-RU" dirty="0"/>
        </a:p>
      </dgm:t>
    </dgm:pt>
    <dgm:pt modelId="{C1E7CA99-6C53-48B5-BE0F-3873C05B9E64}" type="parTrans" cxnId="{577794B6-13B8-40EE-9A56-3340C492472E}">
      <dgm:prSet/>
      <dgm:spPr/>
      <dgm:t>
        <a:bodyPr/>
        <a:lstStyle/>
        <a:p>
          <a:endParaRPr lang="ru-RU"/>
        </a:p>
      </dgm:t>
    </dgm:pt>
    <dgm:pt modelId="{960DC606-EC53-4F9D-8F6A-DF77D2DB8B34}" type="sibTrans" cxnId="{577794B6-13B8-40EE-9A56-3340C492472E}">
      <dgm:prSet/>
      <dgm:spPr/>
      <dgm:t>
        <a:bodyPr/>
        <a:lstStyle/>
        <a:p>
          <a:endParaRPr lang="ru-RU"/>
        </a:p>
      </dgm:t>
    </dgm:pt>
    <dgm:pt modelId="{306C7662-0203-4875-A028-AA4FDDD73738}" type="pres">
      <dgm:prSet presAssocID="{21EC2003-58EE-430A-A25F-42CA5D7DBB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908DD6-3CFD-41D2-A5E8-5E4E1BDD35BE}" type="pres">
      <dgm:prSet presAssocID="{A6E95928-C0C1-4C31-B48A-6C4BD57972C4}" presName="horFlow" presStyleCnt="0"/>
      <dgm:spPr/>
    </dgm:pt>
    <dgm:pt modelId="{F4C0BC31-3CC6-4C2C-84EC-43E81D02CB99}" type="pres">
      <dgm:prSet presAssocID="{A6E95928-C0C1-4C31-B48A-6C4BD57972C4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577794B6-13B8-40EE-9A56-3340C492472E}" srcId="{21EC2003-58EE-430A-A25F-42CA5D7DBB09}" destId="{A6E95928-C0C1-4C31-B48A-6C4BD57972C4}" srcOrd="0" destOrd="0" parTransId="{C1E7CA99-6C53-48B5-BE0F-3873C05B9E64}" sibTransId="{960DC606-EC53-4F9D-8F6A-DF77D2DB8B34}"/>
    <dgm:cxn modelId="{522B699A-7691-4D82-AEA6-EEE68008A079}" type="presOf" srcId="{21EC2003-58EE-430A-A25F-42CA5D7DBB09}" destId="{306C7662-0203-4875-A028-AA4FDDD73738}" srcOrd="0" destOrd="0" presId="urn:microsoft.com/office/officeart/2005/8/layout/lProcess3"/>
    <dgm:cxn modelId="{C3D665A1-3AF8-4857-879B-8D64001F77A1}" type="presOf" srcId="{A6E95928-C0C1-4C31-B48A-6C4BD57972C4}" destId="{F4C0BC31-3CC6-4C2C-84EC-43E81D02CB99}" srcOrd="0" destOrd="0" presId="urn:microsoft.com/office/officeart/2005/8/layout/lProcess3"/>
    <dgm:cxn modelId="{2EFB52B8-3DC1-440B-8065-05A523FFB695}" type="presParOf" srcId="{306C7662-0203-4875-A028-AA4FDDD73738}" destId="{95908DD6-3CFD-41D2-A5E8-5E4E1BDD35BE}" srcOrd="0" destOrd="0" presId="urn:microsoft.com/office/officeart/2005/8/layout/lProcess3"/>
    <dgm:cxn modelId="{4599C42E-838B-4397-83E9-76253D43FDA2}" type="presParOf" srcId="{95908DD6-3CFD-41D2-A5E8-5E4E1BDD35BE}" destId="{F4C0BC31-3CC6-4C2C-84EC-43E81D02CB9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3C59EB-59B6-4A30-A1E4-9D3E13136221}" type="doc">
      <dgm:prSet loTypeId="urn:microsoft.com/office/officeart/2008/layout/PictureStrip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AFBB5-AF5B-455C-AC9B-F8755F4BF410}">
      <dgm:prSet phldrT="[Текст]"/>
      <dgm:spPr/>
      <dgm:t>
        <a:bodyPr/>
        <a:lstStyle/>
        <a:p>
          <a:r>
            <a:rPr lang="ru-RU" b="0" i="0" u="none" dirty="0" smtClean="0"/>
            <a:t>Если кнопки из коробки разлетелись — собери, </a:t>
          </a:r>
        </a:p>
        <a:p>
          <a:r>
            <a:rPr lang="ru-RU" b="0" i="0" u="none" dirty="0" smtClean="0"/>
            <a:t>Если гвозди на дороге ты увидел — подбери! </a:t>
          </a:r>
        </a:p>
        <a:p>
          <a:r>
            <a:rPr lang="ru-RU" b="0" i="0" u="none" dirty="0" smtClean="0"/>
            <a:t>Эти острые предметы не бросай ты на полу! </a:t>
          </a:r>
        </a:p>
        <a:p>
          <a:r>
            <a:rPr lang="ru-RU" b="0" i="0" u="none" dirty="0" smtClean="0"/>
            <a:t>Сам наступишь незаметно — с раной повезут к врачу.</a:t>
          </a:r>
          <a:endParaRPr lang="ru-RU" dirty="0"/>
        </a:p>
      </dgm:t>
    </dgm:pt>
    <dgm:pt modelId="{F925E40F-D3C7-4715-A33B-0F596F61BCA5}" type="parTrans" cxnId="{A4810196-40C6-458D-9547-2BD8F2EEF87B}">
      <dgm:prSet/>
      <dgm:spPr/>
      <dgm:t>
        <a:bodyPr/>
        <a:lstStyle/>
        <a:p>
          <a:endParaRPr lang="ru-RU"/>
        </a:p>
      </dgm:t>
    </dgm:pt>
    <dgm:pt modelId="{64688085-6503-4987-BDCB-85779CA4F534}" type="sibTrans" cxnId="{A4810196-40C6-458D-9547-2BD8F2EEF87B}">
      <dgm:prSet/>
      <dgm:spPr/>
      <dgm:t>
        <a:bodyPr/>
        <a:lstStyle/>
        <a:p>
          <a:endParaRPr lang="ru-RU"/>
        </a:p>
      </dgm:t>
    </dgm:pt>
    <dgm:pt modelId="{A87E0B82-6BAC-4BD6-B7FB-6ED04CFD3419}" type="pres">
      <dgm:prSet presAssocID="{D73C59EB-59B6-4A30-A1E4-9D3E131362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4A79B-E419-4B8A-B075-C7B5D37A003F}" type="pres">
      <dgm:prSet presAssocID="{FEAAFBB5-AF5B-455C-AC9B-F8755F4BF410}" presName="composite" presStyleCnt="0"/>
      <dgm:spPr/>
    </dgm:pt>
    <dgm:pt modelId="{7A597856-31D1-4BA0-8782-08E381067579}" type="pres">
      <dgm:prSet presAssocID="{FEAAFBB5-AF5B-455C-AC9B-F8755F4BF410}" presName="rect1" presStyleLbl="trAlignAcc1" presStyleIdx="0" presStyleCnt="1" custScaleX="93314" custScaleY="156591" custLinFactNeighborX="-113" custLinFactNeighborY="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AAA99-3A9F-46FA-829A-A6A6226F565A}" type="pres">
      <dgm:prSet presAssocID="{FEAAFBB5-AF5B-455C-AC9B-F8755F4BF410}" presName="rect2" presStyleLbl="fgImgPlace1" presStyleIdx="0" presStyleCnt="1" custScaleX="123473" custScaleY="108626" custLinFactNeighborX="-4539" custLinFactNeighborY="104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D9287D9B-CBFE-4DC8-BEB8-B592B5F68899}" type="presOf" srcId="{FEAAFBB5-AF5B-455C-AC9B-F8755F4BF410}" destId="{7A597856-31D1-4BA0-8782-08E381067579}" srcOrd="0" destOrd="0" presId="urn:microsoft.com/office/officeart/2008/layout/PictureStrips"/>
    <dgm:cxn modelId="{A4810196-40C6-458D-9547-2BD8F2EEF87B}" srcId="{D73C59EB-59B6-4A30-A1E4-9D3E13136221}" destId="{FEAAFBB5-AF5B-455C-AC9B-F8755F4BF410}" srcOrd="0" destOrd="0" parTransId="{F925E40F-D3C7-4715-A33B-0F596F61BCA5}" sibTransId="{64688085-6503-4987-BDCB-85779CA4F534}"/>
    <dgm:cxn modelId="{90BA79D8-23DD-4FD6-8B26-F707D127FB7B}" type="presOf" srcId="{D73C59EB-59B6-4A30-A1E4-9D3E13136221}" destId="{A87E0B82-6BAC-4BD6-B7FB-6ED04CFD3419}" srcOrd="0" destOrd="0" presId="urn:microsoft.com/office/officeart/2008/layout/PictureStrips"/>
    <dgm:cxn modelId="{02A4F706-434E-496A-8844-E7E3F9317E8C}" type="presParOf" srcId="{A87E0B82-6BAC-4BD6-B7FB-6ED04CFD3419}" destId="{4AF4A79B-E419-4B8A-B075-C7B5D37A003F}" srcOrd="0" destOrd="0" presId="urn:microsoft.com/office/officeart/2008/layout/PictureStrips"/>
    <dgm:cxn modelId="{076B54C7-482A-4C65-AB8B-07CC3E76808A}" type="presParOf" srcId="{4AF4A79B-E419-4B8A-B075-C7B5D37A003F}" destId="{7A597856-31D1-4BA0-8782-08E381067579}" srcOrd="0" destOrd="0" presId="urn:microsoft.com/office/officeart/2008/layout/PictureStrips"/>
    <dgm:cxn modelId="{E9BEF764-EC0B-426D-8048-302F5110A620}" type="presParOf" srcId="{4AF4A79B-E419-4B8A-B075-C7B5D37A003F}" destId="{51FAAA99-3A9F-46FA-829A-A6A6226F56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DA6862E-78B1-46D4-BFE2-0EF6F07BE0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A4BF8B-CCB3-484C-B505-256BC1B46179}">
      <dgm:prSet/>
      <dgm:spPr/>
      <dgm:t>
        <a:bodyPr/>
        <a:lstStyle/>
        <a:p>
          <a:pPr algn="ctr" rtl="0"/>
          <a:r>
            <a:rPr lang="ru-RU" b="1" baseline="0" dirty="0" smtClean="0"/>
            <a:t>ЗАГАДКА</a:t>
          </a:r>
          <a:endParaRPr lang="ru-RU" b="1" dirty="0"/>
        </a:p>
      </dgm:t>
    </dgm:pt>
    <dgm:pt modelId="{5096B936-DAE4-4B29-B1CD-BB86EA1EB92F}" type="parTrans" cxnId="{47FA12DA-18EE-4E52-918D-8A660A768123}">
      <dgm:prSet/>
      <dgm:spPr/>
      <dgm:t>
        <a:bodyPr/>
        <a:lstStyle/>
        <a:p>
          <a:endParaRPr lang="ru-RU"/>
        </a:p>
      </dgm:t>
    </dgm:pt>
    <dgm:pt modelId="{4AE212F5-11B2-4CD0-8B26-237AAEEEED9A}" type="sibTrans" cxnId="{47FA12DA-18EE-4E52-918D-8A660A768123}">
      <dgm:prSet/>
      <dgm:spPr/>
      <dgm:t>
        <a:bodyPr/>
        <a:lstStyle/>
        <a:p>
          <a:endParaRPr lang="ru-RU"/>
        </a:p>
      </dgm:t>
    </dgm:pt>
    <dgm:pt modelId="{D99AA6E9-75B6-4F28-8D3E-2A51A150DDBF}" type="pres">
      <dgm:prSet presAssocID="{4DA6862E-78B1-46D4-BFE2-0EF6F07BE0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D99F4C-9E8A-4C00-A8FB-E5C05AF994A2}" type="pres">
      <dgm:prSet presAssocID="{39A4BF8B-CCB3-484C-B505-256BC1B46179}" presName="thickLine" presStyleLbl="alignNode1" presStyleIdx="0" presStyleCnt="1"/>
      <dgm:spPr/>
    </dgm:pt>
    <dgm:pt modelId="{CD48D0BA-B3DA-4CB5-B483-F4B2B6F5252D}" type="pres">
      <dgm:prSet presAssocID="{39A4BF8B-CCB3-484C-B505-256BC1B46179}" presName="horz1" presStyleCnt="0"/>
      <dgm:spPr/>
    </dgm:pt>
    <dgm:pt modelId="{62958D09-EA30-4CF9-987B-D9F1A897CDAA}" type="pres">
      <dgm:prSet presAssocID="{39A4BF8B-CCB3-484C-B505-256BC1B46179}" presName="tx1" presStyleLbl="revTx" presStyleIdx="0" presStyleCnt="1"/>
      <dgm:spPr/>
      <dgm:t>
        <a:bodyPr/>
        <a:lstStyle/>
        <a:p>
          <a:endParaRPr lang="ru-RU"/>
        </a:p>
      </dgm:t>
    </dgm:pt>
    <dgm:pt modelId="{343F03F4-6885-496E-99DF-890425F9935A}" type="pres">
      <dgm:prSet presAssocID="{39A4BF8B-CCB3-484C-B505-256BC1B46179}" presName="vert1" presStyleCnt="0"/>
      <dgm:spPr/>
    </dgm:pt>
  </dgm:ptLst>
  <dgm:cxnLst>
    <dgm:cxn modelId="{47FA12DA-18EE-4E52-918D-8A660A768123}" srcId="{4DA6862E-78B1-46D4-BFE2-0EF6F07BE0C9}" destId="{39A4BF8B-CCB3-484C-B505-256BC1B46179}" srcOrd="0" destOrd="0" parTransId="{5096B936-DAE4-4B29-B1CD-BB86EA1EB92F}" sibTransId="{4AE212F5-11B2-4CD0-8B26-237AAEEEED9A}"/>
    <dgm:cxn modelId="{B2939B94-70C1-46B6-B8A9-E677EBC7C8E7}" type="presOf" srcId="{4DA6862E-78B1-46D4-BFE2-0EF6F07BE0C9}" destId="{D99AA6E9-75B6-4F28-8D3E-2A51A150DDBF}" srcOrd="0" destOrd="0" presId="urn:microsoft.com/office/officeart/2008/layout/LinedList"/>
    <dgm:cxn modelId="{8BB4214A-DA9E-47B8-9D8A-768E75871749}" type="presOf" srcId="{39A4BF8B-CCB3-484C-B505-256BC1B46179}" destId="{62958D09-EA30-4CF9-987B-D9F1A897CDAA}" srcOrd="0" destOrd="0" presId="urn:microsoft.com/office/officeart/2008/layout/LinedList"/>
    <dgm:cxn modelId="{0ADF1D6A-960F-4E82-9DC1-B785C2C69369}" type="presParOf" srcId="{D99AA6E9-75B6-4F28-8D3E-2A51A150DDBF}" destId="{BCD99F4C-9E8A-4C00-A8FB-E5C05AF994A2}" srcOrd="0" destOrd="0" presId="urn:microsoft.com/office/officeart/2008/layout/LinedList"/>
    <dgm:cxn modelId="{FF691926-2709-41C5-937D-3CE0B7D0EC5D}" type="presParOf" srcId="{D99AA6E9-75B6-4F28-8D3E-2A51A150DDBF}" destId="{CD48D0BA-B3DA-4CB5-B483-F4B2B6F5252D}" srcOrd="1" destOrd="0" presId="urn:microsoft.com/office/officeart/2008/layout/LinedList"/>
    <dgm:cxn modelId="{47635FFD-4388-412B-9D2D-6D5AA213564C}" type="presParOf" srcId="{CD48D0BA-B3DA-4CB5-B483-F4B2B6F5252D}" destId="{62958D09-EA30-4CF9-987B-D9F1A897CDAA}" srcOrd="0" destOrd="0" presId="urn:microsoft.com/office/officeart/2008/layout/LinedList"/>
    <dgm:cxn modelId="{A32B40E5-1176-4779-B54D-9BB6CC6B4673}" type="presParOf" srcId="{CD48D0BA-B3DA-4CB5-B483-F4B2B6F5252D}" destId="{343F03F4-6885-496E-99DF-890425F993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9B68D4-645D-46B1-B1F0-B8C8E0081DE7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BE9A802-F8E3-48A6-93E9-4D2B57A8F1AD}">
      <dgm:prSet/>
      <dgm:spPr/>
      <dgm:t>
        <a:bodyPr/>
        <a:lstStyle/>
        <a:p>
          <a:pPr rtl="0"/>
          <a:r>
            <a:rPr lang="ru-RU" b="1" dirty="0" smtClean="0"/>
            <a:t>Трудно без него прожить,</a:t>
          </a:r>
          <a:endParaRPr lang="ru-RU" dirty="0"/>
        </a:p>
      </dgm:t>
    </dgm:pt>
    <dgm:pt modelId="{0796A0DD-9973-4878-8242-5B8317C76180}" type="parTrans" cxnId="{A36AC0D2-94C6-4D3C-BC1D-DE3B14AFC202}">
      <dgm:prSet/>
      <dgm:spPr/>
      <dgm:t>
        <a:bodyPr/>
        <a:lstStyle/>
        <a:p>
          <a:endParaRPr lang="ru-RU"/>
        </a:p>
      </dgm:t>
    </dgm:pt>
    <dgm:pt modelId="{B8B460C8-E9E3-4B84-824A-F5C4C8FCE7B8}" type="sibTrans" cxnId="{A36AC0D2-94C6-4D3C-BC1D-DE3B14AFC202}">
      <dgm:prSet/>
      <dgm:spPr/>
      <dgm:t>
        <a:bodyPr/>
        <a:lstStyle/>
        <a:p>
          <a:endParaRPr lang="ru-RU"/>
        </a:p>
      </dgm:t>
    </dgm:pt>
    <dgm:pt modelId="{64AE27E5-A5BE-46A4-B51F-CF000FAB46D0}">
      <dgm:prSet/>
      <dgm:spPr/>
      <dgm:t>
        <a:bodyPr/>
        <a:lstStyle/>
        <a:p>
          <a:pPr rtl="0"/>
          <a:r>
            <a:rPr lang="ru-RU" b="1" dirty="0" smtClean="0"/>
            <a:t>Всем он может услужить.</a:t>
          </a:r>
          <a:endParaRPr lang="ru-RU" dirty="0"/>
        </a:p>
      </dgm:t>
    </dgm:pt>
    <dgm:pt modelId="{7369869B-A7AD-4328-89C1-7A58457F3532}" type="parTrans" cxnId="{97AFC3ED-7B3B-47D6-A52B-C4BACE141F2C}">
      <dgm:prSet/>
      <dgm:spPr/>
      <dgm:t>
        <a:bodyPr/>
        <a:lstStyle/>
        <a:p>
          <a:endParaRPr lang="ru-RU"/>
        </a:p>
      </dgm:t>
    </dgm:pt>
    <dgm:pt modelId="{C93C08CE-430C-4FAD-AA83-0C0D887494C4}" type="sibTrans" cxnId="{97AFC3ED-7B3B-47D6-A52B-C4BACE141F2C}">
      <dgm:prSet/>
      <dgm:spPr/>
      <dgm:t>
        <a:bodyPr/>
        <a:lstStyle/>
        <a:p>
          <a:endParaRPr lang="ru-RU"/>
        </a:p>
      </dgm:t>
    </dgm:pt>
    <dgm:pt modelId="{28AFEA57-FFEB-4F00-BB1F-D49714D1B763}">
      <dgm:prSet/>
      <dgm:spPr/>
      <dgm:t>
        <a:bodyPr/>
        <a:lstStyle/>
        <a:p>
          <a:pPr rtl="0"/>
          <a:r>
            <a:rPr lang="ru-RU" b="1" smtClean="0"/>
            <a:t>От платков до штор и брюк</a:t>
          </a:r>
          <a:endParaRPr lang="ru-RU"/>
        </a:p>
      </dgm:t>
    </dgm:pt>
    <dgm:pt modelId="{AE4CED1F-3F75-4AA1-A1EE-CB415FE2CE15}" type="parTrans" cxnId="{F76017B9-E994-4D5D-AC68-A1C84970092E}">
      <dgm:prSet/>
      <dgm:spPr/>
      <dgm:t>
        <a:bodyPr/>
        <a:lstStyle/>
        <a:p>
          <a:endParaRPr lang="ru-RU"/>
        </a:p>
      </dgm:t>
    </dgm:pt>
    <dgm:pt modelId="{4E4F1642-3DD6-45D2-98E9-0DEBDC343BE8}" type="sibTrans" cxnId="{F76017B9-E994-4D5D-AC68-A1C84970092E}">
      <dgm:prSet/>
      <dgm:spPr/>
      <dgm:t>
        <a:bodyPr/>
        <a:lstStyle/>
        <a:p>
          <a:endParaRPr lang="ru-RU"/>
        </a:p>
      </dgm:t>
    </dgm:pt>
    <dgm:pt modelId="{C7184145-BB96-4056-805B-5A300F06E7BC}">
      <dgm:prSet/>
      <dgm:spPr/>
      <dgm:t>
        <a:bodyPr/>
        <a:lstStyle/>
        <a:p>
          <a:pPr rtl="0"/>
          <a:r>
            <a:rPr lang="ru-RU" b="1" smtClean="0"/>
            <a:t>Всё погладит нам….</a:t>
          </a:r>
          <a:endParaRPr lang="ru-RU"/>
        </a:p>
      </dgm:t>
    </dgm:pt>
    <dgm:pt modelId="{D087DBD8-B654-47B3-BD80-27ACFFF1BC95}" type="parTrans" cxnId="{B3F41E4E-AA7C-4829-A5E9-D552D8DB400D}">
      <dgm:prSet/>
      <dgm:spPr/>
      <dgm:t>
        <a:bodyPr/>
        <a:lstStyle/>
        <a:p>
          <a:endParaRPr lang="ru-RU"/>
        </a:p>
      </dgm:t>
    </dgm:pt>
    <dgm:pt modelId="{A22B871D-4E16-4A44-8B0D-A6DA0C804F73}" type="sibTrans" cxnId="{B3F41E4E-AA7C-4829-A5E9-D552D8DB400D}">
      <dgm:prSet/>
      <dgm:spPr/>
      <dgm:t>
        <a:bodyPr/>
        <a:lstStyle/>
        <a:p>
          <a:endParaRPr lang="ru-RU"/>
        </a:p>
      </dgm:t>
    </dgm:pt>
    <dgm:pt modelId="{330C678D-4DA4-4ED9-A9C0-C3767F6312AD}" type="pres">
      <dgm:prSet presAssocID="{5C9B68D4-645D-46B1-B1F0-B8C8E0081DE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1DF040-316F-4511-B263-3F8327FDB1A5}" type="pres">
      <dgm:prSet presAssocID="{7BE9A802-F8E3-48A6-93E9-4D2B57A8F1AD}" presName="horFlow" presStyleCnt="0"/>
      <dgm:spPr/>
    </dgm:pt>
    <dgm:pt modelId="{005D653B-D2A6-430B-A1A4-BDFB655B4F97}" type="pres">
      <dgm:prSet presAssocID="{7BE9A802-F8E3-48A6-93E9-4D2B57A8F1AD}" presName="bigChev" presStyleLbl="node1" presStyleIdx="0" presStyleCnt="4" custLinFactNeighborX="-1522" custLinFactNeighborY="-384"/>
      <dgm:spPr/>
      <dgm:t>
        <a:bodyPr/>
        <a:lstStyle/>
        <a:p>
          <a:endParaRPr lang="ru-RU"/>
        </a:p>
      </dgm:t>
    </dgm:pt>
    <dgm:pt modelId="{23F99A33-862E-4F73-AE81-7CD3DB67E9E4}" type="pres">
      <dgm:prSet presAssocID="{7BE9A802-F8E3-48A6-93E9-4D2B57A8F1AD}" presName="vSp" presStyleCnt="0"/>
      <dgm:spPr/>
    </dgm:pt>
    <dgm:pt modelId="{B50A55D2-AD15-4BA6-8883-9628107B75DE}" type="pres">
      <dgm:prSet presAssocID="{64AE27E5-A5BE-46A4-B51F-CF000FAB46D0}" presName="horFlow" presStyleCnt="0"/>
      <dgm:spPr/>
    </dgm:pt>
    <dgm:pt modelId="{2308A709-ACE3-4936-89B4-2C30E637C5A1}" type="pres">
      <dgm:prSet presAssocID="{64AE27E5-A5BE-46A4-B51F-CF000FAB46D0}" presName="bigChev" presStyleLbl="node1" presStyleIdx="1" presStyleCnt="4"/>
      <dgm:spPr/>
      <dgm:t>
        <a:bodyPr/>
        <a:lstStyle/>
        <a:p>
          <a:endParaRPr lang="ru-RU"/>
        </a:p>
      </dgm:t>
    </dgm:pt>
    <dgm:pt modelId="{735996A2-4C89-4670-9B69-823AF6AD8EF0}" type="pres">
      <dgm:prSet presAssocID="{64AE27E5-A5BE-46A4-B51F-CF000FAB46D0}" presName="vSp" presStyleCnt="0"/>
      <dgm:spPr/>
    </dgm:pt>
    <dgm:pt modelId="{EC210DA3-C465-421D-9758-3F4A6DF1E345}" type="pres">
      <dgm:prSet presAssocID="{28AFEA57-FFEB-4F00-BB1F-D49714D1B763}" presName="horFlow" presStyleCnt="0"/>
      <dgm:spPr/>
    </dgm:pt>
    <dgm:pt modelId="{4F54924F-A6B5-4926-B25A-5BFB504044F0}" type="pres">
      <dgm:prSet presAssocID="{28AFEA57-FFEB-4F00-BB1F-D49714D1B763}" presName="bigChev" presStyleLbl="node1" presStyleIdx="2" presStyleCnt="4"/>
      <dgm:spPr/>
      <dgm:t>
        <a:bodyPr/>
        <a:lstStyle/>
        <a:p>
          <a:endParaRPr lang="ru-RU"/>
        </a:p>
      </dgm:t>
    </dgm:pt>
    <dgm:pt modelId="{7722A7D9-3656-4BF1-8A01-E8A210DA8B82}" type="pres">
      <dgm:prSet presAssocID="{28AFEA57-FFEB-4F00-BB1F-D49714D1B763}" presName="vSp" presStyleCnt="0"/>
      <dgm:spPr/>
    </dgm:pt>
    <dgm:pt modelId="{91CA72F3-47AC-40E1-A912-491794C99A66}" type="pres">
      <dgm:prSet presAssocID="{C7184145-BB96-4056-805B-5A300F06E7BC}" presName="horFlow" presStyleCnt="0"/>
      <dgm:spPr/>
    </dgm:pt>
    <dgm:pt modelId="{317AB7A3-BDC4-48A5-893C-1DD2582C5B59}" type="pres">
      <dgm:prSet presAssocID="{C7184145-BB96-4056-805B-5A300F06E7BC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36AC0D2-94C6-4D3C-BC1D-DE3B14AFC202}" srcId="{5C9B68D4-645D-46B1-B1F0-B8C8E0081DE7}" destId="{7BE9A802-F8E3-48A6-93E9-4D2B57A8F1AD}" srcOrd="0" destOrd="0" parTransId="{0796A0DD-9973-4878-8242-5B8317C76180}" sibTransId="{B8B460C8-E9E3-4B84-824A-F5C4C8FCE7B8}"/>
    <dgm:cxn modelId="{3A7C0C9E-DABD-441F-94F6-F7758E56B320}" type="presOf" srcId="{7BE9A802-F8E3-48A6-93E9-4D2B57A8F1AD}" destId="{005D653B-D2A6-430B-A1A4-BDFB655B4F97}" srcOrd="0" destOrd="0" presId="urn:microsoft.com/office/officeart/2005/8/layout/lProcess3"/>
    <dgm:cxn modelId="{01184975-30FB-4A7A-B83B-819E00890DB5}" type="presOf" srcId="{C7184145-BB96-4056-805B-5A300F06E7BC}" destId="{317AB7A3-BDC4-48A5-893C-1DD2582C5B59}" srcOrd="0" destOrd="0" presId="urn:microsoft.com/office/officeart/2005/8/layout/lProcess3"/>
    <dgm:cxn modelId="{EF35347C-7C5C-4C59-8D44-B16AACD2B26A}" type="presOf" srcId="{28AFEA57-FFEB-4F00-BB1F-D49714D1B763}" destId="{4F54924F-A6B5-4926-B25A-5BFB504044F0}" srcOrd="0" destOrd="0" presId="urn:microsoft.com/office/officeart/2005/8/layout/lProcess3"/>
    <dgm:cxn modelId="{97AFC3ED-7B3B-47D6-A52B-C4BACE141F2C}" srcId="{5C9B68D4-645D-46B1-B1F0-B8C8E0081DE7}" destId="{64AE27E5-A5BE-46A4-B51F-CF000FAB46D0}" srcOrd="1" destOrd="0" parTransId="{7369869B-A7AD-4328-89C1-7A58457F3532}" sibTransId="{C93C08CE-430C-4FAD-AA83-0C0D887494C4}"/>
    <dgm:cxn modelId="{F76017B9-E994-4D5D-AC68-A1C84970092E}" srcId="{5C9B68D4-645D-46B1-B1F0-B8C8E0081DE7}" destId="{28AFEA57-FFEB-4F00-BB1F-D49714D1B763}" srcOrd="2" destOrd="0" parTransId="{AE4CED1F-3F75-4AA1-A1EE-CB415FE2CE15}" sibTransId="{4E4F1642-3DD6-45D2-98E9-0DEBDC343BE8}"/>
    <dgm:cxn modelId="{581CD0EE-4B30-458F-BCA9-C944627935D6}" type="presOf" srcId="{5C9B68D4-645D-46B1-B1F0-B8C8E0081DE7}" destId="{330C678D-4DA4-4ED9-A9C0-C3767F6312AD}" srcOrd="0" destOrd="0" presId="urn:microsoft.com/office/officeart/2005/8/layout/lProcess3"/>
    <dgm:cxn modelId="{B3F41E4E-AA7C-4829-A5E9-D552D8DB400D}" srcId="{5C9B68D4-645D-46B1-B1F0-B8C8E0081DE7}" destId="{C7184145-BB96-4056-805B-5A300F06E7BC}" srcOrd="3" destOrd="0" parTransId="{D087DBD8-B654-47B3-BD80-27ACFFF1BC95}" sibTransId="{A22B871D-4E16-4A44-8B0D-A6DA0C804F73}"/>
    <dgm:cxn modelId="{125DDD3C-7611-471F-8540-5221FB840D0C}" type="presOf" srcId="{64AE27E5-A5BE-46A4-B51F-CF000FAB46D0}" destId="{2308A709-ACE3-4936-89B4-2C30E637C5A1}" srcOrd="0" destOrd="0" presId="urn:microsoft.com/office/officeart/2005/8/layout/lProcess3"/>
    <dgm:cxn modelId="{A0168378-7FC5-4F39-B438-32D29C6C4B47}" type="presParOf" srcId="{330C678D-4DA4-4ED9-A9C0-C3767F6312AD}" destId="{8C1DF040-316F-4511-B263-3F8327FDB1A5}" srcOrd="0" destOrd="0" presId="urn:microsoft.com/office/officeart/2005/8/layout/lProcess3"/>
    <dgm:cxn modelId="{FD7416BF-0FBC-42DC-8BCD-A9F6BC9A4BFD}" type="presParOf" srcId="{8C1DF040-316F-4511-B263-3F8327FDB1A5}" destId="{005D653B-D2A6-430B-A1A4-BDFB655B4F97}" srcOrd="0" destOrd="0" presId="urn:microsoft.com/office/officeart/2005/8/layout/lProcess3"/>
    <dgm:cxn modelId="{BC250A3A-85AA-485A-A393-D54D192CFAE9}" type="presParOf" srcId="{330C678D-4DA4-4ED9-A9C0-C3767F6312AD}" destId="{23F99A33-862E-4F73-AE81-7CD3DB67E9E4}" srcOrd="1" destOrd="0" presId="urn:microsoft.com/office/officeart/2005/8/layout/lProcess3"/>
    <dgm:cxn modelId="{B675317F-9C25-4B91-BEB8-588FE90B00D3}" type="presParOf" srcId="{330C678D-4DA4-4ED9-A9C0-C3767F6312AD}" destId="{B50A55D2-AD15-4BA6-8883-9628107B75DE}" srcOrd="2" destOrd="0" presId="urn:microsoft.com/office/officeart/2005/8/layout/lProcess3"/>
    <dgm:cxn modelId="{162EE86B-9F95-400C-8B3D-5F0CBF0069E0}" type="presParOf" srcId="{B50A55D2-AD15-4BA6-8883-9628107B75DE}" destId="{2308A709-ACE3-4936-89B4-2C30E637C5A1}" srcOrd="0" destOrd="0" presId="urn:microsoft.com/office/officeart/2005/8/layout/lProcess3"/>
    <dgm:cxn modelId="{8127967B-FB0C-41C7-804B-2D05A9E179BE}" type="presParOf" srcId="{330C678D-4DA4-4ED9-A9C0-C3767F6312AD}" destId="{735996A2-4C89-4670-9B69-823AF6AD8EF0}" srcOrd="3" destOrd="0" presId="urn:microsoft.com/office/officeart/2005/8/layout/lProcess3"/>
    <dgm:cxn modelId="{1D0D357B-5198-4175-88B8-3F75B0A8267E}" type="presParOf" srcId="{330C678D-4DA4-4ED9-A9C0-C3767F6312AD}" destId="{EC210DA3-C465-421D-9758-3F4A6DF1E345}" srcOrd="4" destOrd="0" presId="urn:microsoft.com/office/officeart/2005/8/layout/lProcess3"/>
    <dgm:cxn modelId="{67C67257-D6AD-4055-82FB-897E20F44FBF}" type="presParOf" srcId="{EC210DA3-C465-421D-9758-3F4A6DF1E345}" destId="{4F54924F-A6B5-4926-B25A-5BFB504044F0}" srcOrd="0" destOrd="0" presId="urn:microsoft.com/office/officeart/2005/8/layout/lProcess3"/>
    <dgm:cxn modelId="{60D77A2D-5A6F-4174-91CE-CD8A0B9926D1}" type="presParOf" srcId="{330C678D-4DA4-4ED9-A9C0-C3767F6312AD}" destId="{7722A7D9-3656-4BF1-8A01-E8A210DA8B82}" srcOrd="5" destOrd="0" presId="urn:microsoft.com/office/officeart/2005/8/layout/lProcess3"/>
    <dgm:cxn modelId="{C36FB0A1-3367-4C57-9D8A-FE21B52ACAFF}" type="presParOf" srcId="{330C678D-4DA4-4ED9-A9C0-C3767F6312AD}" destId="{91CA72F3-47AC-40E1-A912-491794C99A66}" srcOrd="6" destOrd="0" presId="urn:microsoft.com/office/officeart/2005/8/layout/lProcess3"/>
    <dgm:cxn modelId="{0C8BFC55-2A3E-4186-9983-4ECBC216CC67}" type="presParOf" srcId="{91CA72F3-47AC-40E1-A912-491794C99A66}" destId="{317AB7A3-BDC4-48A5-893C-1DD2582C5B5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C7D6076-AC66-4691-8888-0C313002F5BC}" type="doc">
      <dgm:prSet loTypeId="urn:microsoft.com/office/officeart/2005/8/layout/radial2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ECD0791-1DFB-410A-99D2-BF05FCBD96DB}">
      <dgm:prSet/>
      <dgm:spPr/>
      <dgm:t>
        <a:bodyPr/>
        <a:lstStyle/>
        <a:p>
          <a:pPr rtl="0"/>
          <a:r>
            <a:rPr lang="ru-RU" b="1" smtClean="0"/>
            <a:t>ЮТЮГ</a:t>
          </a:r>
          <a:endParaRPr lang="ru-RU"/>
        </a:p>
      </dgm:t>
    </dgm:pt>
    <dgm:pt modelId="{8763F300-7A21-40C1-BF6E-4AF9E5695ABB}" type="parTrans" cxnId="{37D74550-5363-4790-8103-841F7CD2A240}">
      <dgm:prSet/>
      <dgm:spPr/>
      <dgm:t>
        <a:bodyPr/>
        <a:lstStyle/>
        <a:p>
          <a:endParaRPr lang="ru-RU"/>
        </a:p>
      </dgm:t>
    </dgm:pt>
    <dgm:pt modelId="{F9FDA21B-4F2D-4BCD-A26E-9206718C87FE}" type="sibTrans" cxnId="{37D74550-5363-4790-8103-841F7CD2A240}">
      <dgm:prSet/>
      <dgm:spPr/>
      <dgm:t>
        <a:bodyPr/>
        <a:lstStyle/>
        <a:p>
          <a:endParaRPr lang="ru-RU"/>
        </a:p>
      </dgm:t>
    </dgm:pt>
    <dgm:pt modelId="{76705C72-AD84-4ADF-A535-C8380999E102}" type="pres">
      <dgm:prSet presAssocID="{CC7D6076-AC66-4691-8888-0C313002F5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7CD50-628C-4277-8ED8-CBFBD9F67805}" type="pres">
      <dgm:prSet presAssocID="{CC7D6076-AC66-4691-8888-0C313002F5BC}" presName="cycle" presStyleCnt="0"/>
      <dgm:spPr/>
    </dgm:pt>
    <dgm:pt modelId="{0A648D23-08AD-446A-BF5C-9C7465C13D3D}" type="pres">
      <dgm:prSet presAssocID="{CC7D6076-AC66-4691-8888-0C313002F5BC}" presName="centerShape" presStyleCnt="0"/>
      <dgm:spPr/>
    </dgm:pt>
    <dgm:pt modelId="{2CEF3884-7DDA-43A4-AD26-F235A0F682D6}" type="pres">
      <dgm:prSet presAssocID="{CC7D6076-AC66-4691-8888-0C313002F5BC}" presName="connSite" presStyleLbl="node1" presStyleIdx="0" presStyleCnt="2"/>
      <dgm:spPr/>
    </dgm:pt>
    <dgm:pt modelId="{52A6514F-EA1D-4FF6-8AA0-99BDBA70B571}" type="pres">
      <dgm:prSet presAssocID="{CC7D6076-AC66-4691-8888-0C313002F5BC}" presName="visible" presStyleLbl="node1" presStyleIdx="0" presStyleCnt="2" custScaleX="93106" custScaleY="906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5C27440-6030-419F-982A-D0E528221F93}" type="pres">
      <dgm:prSet presAssocID="{8763F300-7A21-40C1-BF6E-4AF9E5695AB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A6DE3FD1-AF73-4E30-94CA-0BDBA488326D}" type="pres">
      <dgm:prSet presAssocID="{BECD0791-1DFB-410A-99D2-BF05FCBD96DB}" presName="node" presStyleCnt="0"/>
      <dgm:spPr/>
    </dgm:pt>
    <dgm:pt modelId="{A4BE9029-90C4-4CFB-B789-A33EDBDC2D3A}" type="pres">
      <dgm:prSet presAssocID="{BECD0791-1DFB-410A-99D2-BF05FCBD96DB}" presName="parentNode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325F1-C495-4441-BDFB-A0AE4D3E0B22}" type="pres">
      <dgm:prSet presAssocID="{BECD0791-1DFB-410A-99D2-BF05FCBD96D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34A72BA-B247-4937-8C0E-17342545E21D}" type="presOf" srcId="{BECD0791-1DFB-410A-99D2-BF05FCBD96DB}" destId="{A4BE9029-90C4-4CFB-B789-A33EDBDC2D3A}" srcOrd="0" destOrd="0" presId="urn:microsoft.com/office/officeart/2005/8/layout/radial2"/>
    <dgm:cxn modelId="{37D74550-5363-4790-8103-841F7CD2A240}" srcId="{CC7D6076-AC66-4691-8888-0C313002F5BC}" destId="{BECD0791-1DFB-410A-99D2-BF05FCBD96DB}" srcOrd="0" destOrd="0" parTransId="{8763F300-7A21-40C1-BF6E-4AF9E5695ABB}" sibTransId="{F9FDA21B-4F2D-4BCD-A26E-9206718C87FE}"/>
    <dgm:cxn modelId="{E82EF0A0-3F96-4F42-B3AB-08468004AEE9}" type="presOf" srcId="{8763F300-7A21-40C1-BF6E-4AF9E5695ABB}" destId="{95C27440-6030-419F-982A-D0E528221F93}" srcOrd="0" destOrd="0" presId="urn:microsoft.com/office/officeart/2005/8/layout/radial2"/>
    <dgm:cxn modelId="{5890AAFA-8B6D-4ECD-9B11-76AAE56193DB}" type="presOf" srcId="{CC7D6076-AC66-4691-8888-0C313002F5BC}" destId="{76705C72-AD84-4ADF-A535-C8380999E102}" srcOrd="0" destOrd="0" presId="urn:microsoft.com/office/officeart/2005/8/layout/radial2"/>
    <dgm:cxn modelId="{2F76DD25-44BB-41FC-87A5-9252AC2B16CA}" type="presParOf" srcId="{76705C72-AD84-4ADF-A535-C8380999E102}" destId="{F137CD50-628C-4277-8ED8-CBFBD9F67805}" srcOrd="0" destOrd="0" presId="urn:microsoft.com/office/officeart/2005/8/layout/radial2"/>
    <dgm:cxn modelId="{209D4024-5279-4805-AC37-577DA20ED885}" type="presParOf" srcId="{F137CD50-628C-4277-8ED8-CBFBD9F67805}" destId="{0A648D23-08AD-446A-BF5C-9C7465C13D3D}" srcOrd="0" destOrd="0" presId="urn:microsoft.com/office/officeart/2005/8/layout/radial2"/>
    <dgm:cxn modelId="{9215E74B-14F5-440E-8191-289C0E9DF1B3}" type="presParOf" srcId="{0A648D23-08AD-446A-BF5C-9C7465C13D3D}" destId="{2CEF3884-7DDA-43A4-AD26-F235A0F682D6}" srcOrd="0" destOrd="0" presId="urn:microsoft.com/office/officeart/2005/8/layout/radial2"/>
    <dgm:cxn modelId="{9762456D-9297-44D7-AAB3-08626A2A01C7}" type="presParOf" srcId="{0A648D23-08AD-446A-BF5C-9C7465C13D3D}" destId="{52A6514F-EA1D-4FF6-8AA0-99BDBA70B571}" srcOrd="1" destOrd="0" presId="urn:microsoft.com/office/officeart/2005/8/layout/radial2"/>
    <dgm:cxn modelId="{94687751-5A53-4933-8D6A-4811FE985F81}" type="presParOf" srcId="{F137CD50-628C-4277-8ED8-CBFBD9F67805}" destId="{95C27440-6030-419F-982A-D0E528221F93}" srcOrd="1" destOrd="0" presId="urn:microsoft.com/office/officeart/2005/8/layout/radial2"/>
    <dgm:cxn modelId="{98F4602F-107D-4C62-AC11-46A89063F480}" type="presParOf" srcId="{F137CD50-628C-4277-8ED8-CBFBD9F67805}" destId="{A6DE3FD1-AF73-4E30-94CA-0BDBA488326D}" srcOrd="2" destOrd="0" presId="urn:microsoft.com/office/officeart/2005/8/layout/radial2"/>
    <dgm:cxn modelId="{E983BE9F-8A68-48B6-A83D-B40D263F4903}" type="presParOf" srcId="{A6DE3FD1-AF73-4E30-94CA-0BDBA488326D}" destId="{A4BE9029-90C4-4CFB-B789-A33EDBDC2D3A}" srcOrd="0" destOrd="0" presId="urn:microsoft.com/office/officeart/2005/8/layout/radial2"/>
    <dgm:cxn modelId="{D2B37C37-B03E-41D9-B79F-6F8D686EF516}" type="presParOf" srcId="{A6DE3FD1-AF73-4E30-94CA-0BDBA488326D}" destId="{623325F1-C495-4441-BDFB-A0AE4D3E0B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3EE2CCE-E3AC-4150-A4DF-A77E82D648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71A51-5A69-4094-ADF0-AEA48C5E0A59}">
      <dgm:prSet/>
      <dgm:spPr/>
      <dgm:t>
        <a:bodyPr/>
        <a:lstStyle/>
        <a:p>
          <a:pPr algn="ctr" rtl="0"/>
          <a:r>
            <a:rPr lang="ru-RU" b="1" dirty="0" smtClean="0"/>
            <a:t>ЗАГАДКА</a:t>
          </a:r>
          <a:endParaRPr lang="ru-RU" b="1" dirty="0"/>
        </a:p>
      </dgm:t>
    </dgm:pt>
    <dgm:pt modelId="{ECECD3AE-93BE-4DE3-BBAF-1E8D39A9C171}" type="parTrans" cxnId="{6078804C-D293-4954-A54F-BB7593D2377E}">
      <dgm:prSet/>
      <dgm:spPr/>
      <dgm:t>
        <a:bodyPr/>
        <a:lstStyle/>
        <a:p>
          <a:endParaRPr lang="ru-RU"/>
        </a:p>
      </dgm:t>
    </dgm:pt>
    <dgm:pt modelId="{013951D8-9193-432A-9270-12DB5DA5F8A4}" type="sibTrans" cxnId="{6078804C-D293-4954-A54F-BB7593D2377E}">
      <dgm:prSet/>
      <dgm:spPr/>
      <dgm:t>
        <a:bodyPr/>
        <a:lstStyle/>
        <a:p>
          <a:endParaRPr lang="ru-RU"/>
        </a:p>
      </dgm:t>
    </dgm:pt>
    <dgm:pt modelId="{77F43E2B-B129-4470-95D0-567AA0343EF0}" type="pres">
      <dgm:prSet presAssocID="{13EE2CCE-E3AC-4150-A4DF-A77E82D648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96E56E-54FB-43FD-8786-75C8D01ADA44}" type="pres">
      <dgm:prSet presAssocID="{C0471A51-5A69-4094-ADF0-AEA48C5E0A59}" presName="thickLine" presStyleLbl="alignNode1" presStyleIdx="0" presStyleCnt="1"/>
      <dgm:spPr/>
    </dgm:pt>
    <dgm:pt modelId="{08F6114D-964C-468A-A046-A41DC19BC61E}" type="pres">
      <dgm:prSet presAssocID="{C0471A51-5A69-4094-ADF0-AEA48C5E0A59}" presName="horz1" presStyleCnt="0"/>
      <dgm:spPr/>
    </dgm:pt>
    <dgm:pt modelId="{1174376F-7AC3-4AED-99F2-1A2D3A14FE79}" type="pres">
      <dgm:prSet presAssocID="{C0471A51-5A69-4094-ADF0-AEA48C5E0A59}" presName="tx1" presStyleLbl="revTx" presStyleIdx="0" presStyleCnt="1"/>
      <dgm:spPr/>
      <dgm:t>
        <a:bodyPr/>
        <a:lstStyle/>
        <a:p>
          <a:endParaRPr lang="ru-RU"/>
        </a:p>
      </dgm:t>
    </dgm:pt>
    <dgm:pt modelId="{C92BEBD4-7E1C-4D36-9846-DB29C1F7C1DD}" type="pres">
      <dgm:prSet presAssocID="{C0471A51-5A69-4094-ADF0-AEA48C5E0A59}" presName="vert1" presStyleCnt="0"/>
      <dgm:spPr/>
    </dgm:pt>
  </dgm:ptLst>
  <dgm:cxnLst>
    <dgm:cxn modelId="{6078804C-D293-4954-A54F-BB7593D2377E}" srcId="{13EE2CCE-E3AC-4150-A4DF-A77E82D64809}" destId="{C0471A51-5A69-4094-ADF0-AEA48C5E0A59}" srcOrd="0" destOrd="0" parTransId="{ECECD3AE-93BE-4DE3-BBAF-1E8D39A9C171}" sibTransId="{013951D8-9193-432A-9270-12DB5DA5F8A4}"/>
    <dgm:cxn modelId="{2215F2CB-7658-4E94-A0E7-71BD691BB861}" type="presOf" srcId="{13EE2CCE-E3AC-4150-A4DF-A77E82D64809}" destId="{77F43E2B-B129-4470-95D0-567AA0343EF0}" srcOrd="0" destOrd="0" presId="urn:microsoft.com/office/officeart/2008/layout/LinedList"/>
    <dgm:cxn modelId="{63AC8FC6-50BF-4AD4-8B01-F381DF90011C}" type="presOf" srcId="{C0471A51-5A69-4094-ADF0-AEA48C5E0A59}" destId="{1174376F-7AC3-4AED-99F2-1A2D3A14FE79}" srcOrd="0" destOrd="0" presId="urn:microsoft.com/office/officeart/2008/layout/LinedList"/>
    <dgm:cxn modelId="{F80C375C-5FC7-4206-8F6B-AFBB5F0713EC}" type="presParOf" srcId="{77F43E2B-B129-4470-95D0-567AA0343EF0}" destId="{C396E56E-54FB-43FD-8786-75C8D01ADA44}" srcOrd="0" destOrd="0" presId="urn:microsoft.com/office/officeart/2008/layout/LinedList"/>
    <dgm:cxn modelId="{85C47D6E-1AB2-4355-AAF8-A7CB3BA085FA}" type="presParOf" srcId="{77F43E2B-B129-4470-95D0-567AA0343EF0}" destId="{08F6114D-964C-468A-A046-A41DC19BC61E}" srcOrd="1" destOrd="0" presId="urn:microsoft.com/office/officeart/2008/layout/LinedList"/>
    <dgm:cxn modelId="{169042EA-2CD7-42EF-8860-0D9942967774}" type="presParOf" srcId="{08F6114D-964C-468A-A046-A41DC19BC61E}" destId="{1174376F-7AC3-4AED-99F2-1A2D3A14FE79}" srcOrd="0" destOrd="0" presId="urn:microsoft.com/office/officeart/2008/layout/LinedList"/>
    <dgm:cxn modelId="{35D5872E-6ED7-4B4E-ABCF-59295E089EDE}" type="presParOf" srcId="{08F6114D-964C-468A-A046-A41DC19BC61E}" destId="{C92BEBD4-7E1C-4D36-9846-DB29C1F7C1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4DB150B-0D7F-4D1B-B348-B0635805A79E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9742D648-5ED3-4A8B-9835-D5AB70272190}">
      <dgm:prSet/>
      <dgm:spPr/>
      <dgm:t>
        <a:bodyPr/>
        <a:lstStyle/>
        <a:p>
          <a:pPr rtl="0"/>
          <a:r>
            <a:rPr lang="ru-RU" b="1" dirty="0" smtClean="0"/>
            <a:t>Я у людей всегда в ходу,</a:t>
          </a:r>
          <a:endParaRPr lang="ru-RU" dirty="0"/>
        </a:p>
      </dgm:t>
    </dgm:pt>
    <dgm:pt modelId="{79BE6A88-477A-4AE3-910A-9CF8492FFCC4}" type="parTrans" cxnId="{53C561A2-F774-458D-AE65-6960469D6834}">
      <dgm:prSet/>
      <dgm:spPr/>
      <dgm:t>
        <a:bodyPr/>
        <a:lstStyle/>
        <a:p>
          <a:endParaRPr lang="ru-RU"/>
        </a:p>
      </dgm:t>
    </dgm:pt>
    <dgm:pt modelId="{211CF52B-A4AD-4035-84CB-62DE2EC2631B}" type="sibTrans" cxnId="{53C561A2-F774-458D-AE65-6960469D6834}">
      <dgm:prSet/>
      <dgm:spPr/>
      <dgm:t>
        <a:bodyPr/>
        <a:lstStyle/>
        <a:p>
          <a:endParaRPr lang="ru-RU"/>
        </a:p>
      </dgm:t>
    </dgm:pt>
    <dgm:pt modelId="{63048D1C-3D77-4521-A544-B55C9E7FE147}">
      <dgm:prSet/>
      <dgm:spPr/>
      <dgm:t>
        <a:bodyPr/>
        <a:lstStyle/>
        <a:p>
          <a:pPr rtl="0"/>
          <a:r>
            <a:rPr lang="ru-RU" b="1" smtClean="0"/>
            <a:t>Хоть мой характер крут.</a:t>
          </a:r>
          <a:endParaRPr lang="ru-RU"/>
        </a:p>
      </dgm:t>
    </dgm:pt>
    <dgm:pt modelId="{A5486417-9914-4344-8617-165196C1BA2C}" type="parTrans" cxnId="{56C7D2A4-334F-433E-940A-C54BD6278086}">
      <dgm:prSet/>
      <dgm:spPr/>
      <dgm:t>
        <a:bodyPr/>
        <a:lstStyle/>
        <a:p>
          <a:endParaRPr lang="ru-RU"/>
        </a:p>
      </dgm:t>
    </dgm:pt>
    <dgm:pt modelId="{FBF476F0-B8DD-46A4-9190-AACF8BE89D9C}" type="sibTrans" cxnId="{56C7D2A4-334F-433E-940A-C54BD6278086}">
      <dgm:prSet/>
      <dgm:spPr/>
      <dgm:t>
        <a:bodyPr/>
        <a:lstStyle/>
        <a:p>
          <a:endParaRPr lang="ru-RU"/>
        </a:p>
      </dgm:t>
    </dgm:pt>
    <dgm:pt modelId="{B5348521-9886-427D-A794-B8B954E40575}">
      <dgm:prSet/>
      <dgm:spPr/>
      <dgm:t>
        <a:bodyPr/>
        <a:lstStyle/>
        <a:p>
          <a:pPr rtl="0"/>
          <a:r>
            <a:rPr lang="ru-RU" b="1" dirty="0" smtClean="0"/>
            <a:t>Где надо стукнуть — я приду, —</a:t>
          </a:r>
          <a:endParaRPr lang="ru-RU" dirty="0"/>
        </a:p>
      </dgm:t>
    </dgm:pt>
    <dgm:pt modelId="{5A1AA607-0407-47A9-A66B-5937EFBD6EDE}" type="parTrans" cxnId="{74B08D99-7D50-4195-B811-0EE0B5702727}">
      <dgm:prSet/>
      <dgm:spPr/>
      <dgm:t>
        <a:bodyPr/>
        <a:lstStyle/>
        <a:p>
          <a:endParaRPr lang="ru-RU"/>
        </a:p>
      </dgm:t>
    </dgm:pt>
    <dgm:pt modelId="{5524A343-C7F4-40B6-8A3B-F6B246A0D39C}" type="sibTrans" cxnId="{74B08D99-7D50-4195-B811-0EE0B5702727}">
      <dgm:prSet/>
      <dgm:spPr/>
      <dgm:t>
        <a:bodyPr/>
        <a:lstStyle/>
        <a:p>
          <a:endParaRPr lang="ru-RU"/>
        </a:p>
      </dgm:t>
    </dgm:pt>
    <dgm:pt modelId="{2EA0BFF6-CDE4-4615-853C-6502CF3C128B}">
      <dgm:prSet/>
      <dgm:spPr/>
      <dgm:t>
        <a:bodyPr/>
        <a:lstStyle/>
        <a:p>
          <a:pPr rtl="0"/>
          <a:r>
            <a:rPr lang="ru-RU" b="1" smtClean="0"/>
            <a:t>Ведь мой ударный труд.</a:t>
          </a:r>
          <a:endParaRPr lang="ru-RU"/>
        </a:p>
      </dgm:t>
    </dgm:pt>
    <dgm:pt modelId="{67B45BF3-3432-4FF7-A547-187D7EAEB47B}" type="parTrans" cxnId="{2755FA86-11DF-46FF-A1FB-79B2A9061AA3}">
      <dgm:prSet/>
      <dgm:spPr/>
      <dgm:t>
        <a:bodyPr/>
        <a:lstStyle/>
        <a:p>
          <a:endParaRPr lang="ru-RU"/>
        </a:p>
      </dgm:t>
    </dgm:pt>
    <dgm:pt modelId="{341EECA2-3388-481E-BE80-53811A63229B}" type="sibTrans" cxnId="{2755FA86-11DF-46FF-A1FB-79B2A9061AA3}">
      <dgm:prSet/>
      <dgm:spPr/>
      <dgm:t>
        <a:bodyPr/>
        <a:lstStyle/>
        <a:p>
          <a:endParaRPr lang="ru-RU"/>
        </a:p>
      </dgm:t>
    </dgm:pt>
    <dgm:pt modelId="{444D22DE-30EF-4483-AA87-803F271713D7}" type="pres">
      <dgm:prSet presAssocID="{54DB150B-0D7F-4D1B-B348-B0635805A7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F8DF6-FC99-4756-8198-1132810FDFFE}" type="pres">
      <dgm:prSet presAssocID="{9742D648-5ED3-4A8B-9835-D5AB702721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8DE9A-E2EF-4298-BB98-F77B3A4D7137}" type="pres">
      <dgm:prSet presAssocID="{211CF52B-A4AD-4035-84CB-62DE2EC2631B}" presName="spacer" presStyleCnt="0"/>
      <dgm:spPr/>
    </dgm:pt>
    <dgm:pt modelId="{1B54AD7A-990E-4A67-A71A-A9A4B62DFB7B}" type="pres">
      <dgm:prSet presAssocID="{63048D1C-3D77-4521-A544-B55C9E7FE1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A2DBD-1DD8-41A8-894F-47BB34BB6EE0}" type="pres">
      <dgm:prSet presAssocID="{FBF476F0-B8DD-46A4-9190-AACF8BE89D9C}" presName="spacer" presStyleCnt="0"/>
      <dgm:spPr/>
    </dgm:pt>
    <dgm:pt modelId="{B8337947-E034-49B7-A485-F67992DA30C4}" type="pres">
      <dgm:prSet presAssocID="{B5348521-9886-427D-A794-B8B954E405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053DE-3246-4D96-B9C1-FDF85311F4F0}" type="pres">
      <dgm:prSet presAssocID="{5524A343-C7F4-40B6-8A3B-F6B246A0D39C}" presName="spacer" presStyleCnt="0"/>
      <dgm:spPr/>
    </dgm:pt>
    <dgm:pt modelId="{42FEA69D-6AFD-4F5D-8F8A-D91914C062E5}" type="pres">
      <dgm:prSet presAssocID="{2EA0BFF6-CDE4-4615-853C-6502CF3C128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4B55C-6E56-41BB-8801-4B9C162DDB51}" type="presOf" srcId="{54DB150B-0D7F-4D1B-B348-B0635805A79E}" destId="{444D22DE-30EF-4483-AA87-803F271713D7}" srcOrd="0" destOrd="0" presId="urn:microsoft.com/office/officeart/2005/8/layout/vList2"/>
    <dgm:cxn modelId="{EC69D337-183E-41EF-8070-64DA6A9DFD9C}" type="presOf" srcId="{2EA0BFF6-CDE4-4615-853C-6502CF3C128B}" destId="{42FEA69D-6AFD-4F5D-8F8A-D91914C062E5}" srcOrd="0" destOrd="0" presId="urn:microsoft.com/office/officeart/2005/8/layout/vList2"/>
    <dgm:cxn modelId="{74B08D99-7D50-4195-B811-0EE0B5702727}" srcId="{54DB150B-0D7F-4D1B-B348-B0635805A79E}" destId="{B5348521-9886-427D-A794-B8B954E40575}" srcOrd="2" destOrd="0" parTransId="{5A1AA607-0407-47A9-A66B-5937EFBD6EDE}" sibTransId="{5524A343-C7F4-40B6-8A3B-F6B246A0D39C}"/>
    <dgm:cxn modelId="{53C561A2-F774-458D-AE65-6960469D6834}" srcId="{54DB150B-0D7F-4D1B-B348-B0635805A79E}" destId="{9742D648-5ED3-4A8B-9835-D5AB70272190}" srcOrd="0" destOrd="0" parTransId="{79BE6A88-477A-4AE3-910A-9CF8492FFCC4}" sibTransId="{211CF52B-A4AD-4035-84CB-62DE2EC2631B}"/>
    <dgm:cxn modelId="{0EC810C4-D024-42A9-A02C-900A0A6659B4}" type="presOf" srcId="{9742D648-5ED3-4A8B-9835-D5AB70272190}" destId="{9E2F8DF6-FC99-4756-8198-1132810FDFFE}" srcOrd="0" destOrd="0" presId="urn:microsoft.com/office/officeart/2005/8/layout/vList2"/>
    <dgm:cxn modelId="{56C7D2A4-334F-433E-940A-C54BD6278086}" srcId="{54DB150B-0D7F-4D1B-B348-B0635805A79E}" destId="{63048D1C-3D77-4521-A544-B55C9E7FE147}" srcOrd="1" destOrd="0" parTransId="{A5486417-9914-4344-8617-165196C1BA2C}" sibTransId="{FBF476F0-B8DD-46A4-9190-AACF8BE89D9C}"/>
    <dgm:cxn modelId="{A4DC2DCE-C417-46FD-AA37-3CCB34E52274}" type="presOf" srcId="{B5348521-9886-427D-A794-B8B954E40575}" destId="{B8337947-E034-49B7-A485-F67992DA30C4}" srcOrd="0" destOrd="0" presId="urn:microsoft.com/office/officeart/2005/8/layout/vList2"/>
    <dgm:cxn modelId="{55187A65-0379-4930-98EC-E4249258A336}" type="presOf" srcId="{63048D1C-3D77-4521-A544-B55C9E7FE147}" destId="{1B54AD7A-990E-4A67-A71A-A9A4B62DFB7B}" srcOrd="0" destOrd="0" presId="urn:microsoft.com/office/officeart/2005/8/layout/vList2"/>
    <dgm:cxn modelId="{2755FA86-11DF-46FF-A1FB-79B2A9061AA3}" srcId="{54DB150B-0D7F-4D1B-B348-B0635805A79E}" destId="{2EA0BFF6-CDE4-4615-853C-6502CF3C128B}" srcOrd="3" destOrd="0" parTransId="{67B45BF3-3432-4FF7-A547-187D7EAEB47B}" sibTransId="{341EECA2-3388-481E-BE80-53811A63229B}"/>
    <dgm:cxn modelId="{D5EE1272-C60C-4AD9-97EC-B192FB24BF9C}" type="presParOf" srcId="{444D22DE-30EF-4483-AA87-803F271713D7}" destId="{9E2F8DF6-FC99-4756-8198-1132810FDFFE}" srcOrd="0" destOrd="0" presId="urn:microsoft.com/office/officeart/2005/8/layout/vList2"/>
    <dgm:cxn modelId="{E46484AD-4CE9-4F40-A90A-F9F6B3A24455}" type="presParOf" srcId="{444D22DE-30EF-4483-AA87-803F271713D7}" destId="{B628DE9A-E2EF-4298-BB98-F77B3A4D7137}" srcOrd="1" destOrd="0" presId="urn:microsoft.com/office/officeart/2005/8/layout/vList2"/>
    <dgm:cxn modelId="{38A3EC9E-572B-4E21-912D-5511421185DD}" type="presParOf" srcId="{444D22DE-30EF-4483-AA87-803F271713D7}" destId="{1B54AD7A-990E-4A67-A71A-A9A4B62DFB7B}" srcOrd="2" destOrd="0" presId="urn:microsoft.com/office/officeart/2005/8/layout/vList2"/>
    <dgm:cxn modelId="{D7B5BD81-E5DA-4CAC-B480-2733AE8BD6E9}" type="presParOf" srcId="{444D22DE-30EF-4483-AA87-803F271713D7}" destId="{4C7A2DBD-1DD8-41A8-894F-47BB34BB6EE0}" srcOrd="3" destOrd="0" presId="urn:microsoft.com/office/officeart/2005/8/layout/vList2"/>
    <dgm:cxn modelId="{60FC284E-D67A-4EF6-898B-4FBABCCC5C85}" type="presParOf" srcId="{444D22DE-30EF-4483-AA87-803F271713D7}" destId="{B8337947-E034-49B7-A485-F67992DA30C4}" srcOrd="4" destOrd="0" presId="urn:microsoft.com/office/officeart/2005/8/layout/vList2"/>
    <dgm:cxn modelId="{5A883891-4524-4C23-A812-5261E9D5B106}" type="presParOf" srcId="{444D22DE-30EF-4483-AA87-803F271713D7}" destId="{B08053DE-3246-4D96-B9C1-FDF85311F4F0}" srcOrd="5" destOrd="0" presId="urn:microsoft.com/office/officeart/2005/8/layout/vList2"/>
    <dgm:cxn modelId="{FDA04755-C4CE-4AC6-9565-41ED97151889}" type="presParOf" srcId="{444D22DE-30EF-4483-AA87-803F271713D7}" destId="{42FEA69D-6AFD-4F5D-8F8A-D91914C062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E0B6F1-C8C6-4826-B440-6F9C6347A751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5BC09F9-2092-43AA-B9C8-9C318617E322}">
      <dgm:prSet/>
      <dgm:spPr/>
      <dgm:t>
        <a:bodyPr/>
        <a:lstStyle/>
        <a:p>
          <a:pPr rtl="0"/>
          <a:r>
            <a:rPr lang="ru-RU" b="1" smtClean="0"/>
            <a:t>МОЛОТОК</a:t>
          </a:r>
          <a:endParaRPr lang="ru-RU"/>
        </a:p>
      </dgm:t>
    </dgm:pt>
    <dgm:pt modelId="{8A3DAF50-39CA-4C73-A18A-AEA116F2D927}" type="parTrans" cxnId="{893B2F80-630B-4AFA-9E74-7670C4899CBE}">
      <dgm:prSet/>
      <dgm:spPr/>
      <dgm:t>
        <a:bodyPr/>
        <a:lstStyle/>
        <a:p>
          <a:endParaRPr lang="ru-RU"/>
        </a:p>
      </dgm:t>
    </dgm:pt>
    <dgm:pt modelId="{36FE16A6-C0FE-4DA0-892F-456BFE6D9CB6}" type="sibTrans" cxnId="{893B2F80-630B-4AFA-9E74-7670C4899CB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BB2550-B184-48C7-8A3C-FA011401D150}" type="pres">
      <dgm:prSet presAssocID="{22E0B6F1-C8C6-4826-B440-6F9C6347A7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527295D-930A-4D5F-81D0-3D838533FBF2}" type="pres">
      <dgm:prSet presAssocID="{65BC09F9-2092-43AA-B9C8-9C318617E322}" presName="parTx1" presStyleLbl="node1" presStyleIdx="0" presStyleCnt="1"/>
      <dgm:spPr/>
      <dgm:t>
        <a:bodyPr/>
        <a:lstStyle/>
        <a:p>
          <a:endParaRPr lang="ru-RU"/>
        </a:p>
      </dgm:t>
    </dgm:pt>
    <dgm:pt modelId="{F5E755D1-C320-448B-80D0-7EFCCF3B4DDF}" type="pres">
      <dgm:prSet presAssocID="{36FE16A6-C0FE-4DA0-892F-456BFE6D9CB6}" presName="picture1" presStyleCnt="0"/>
      <dgm:spPr/>
    </dgm:pt>
    <dgm:pt modelId="{408E3193-3697-4EC6-88AA-C2300BC149BE}" type="pres">
      <dgm:prSet presAssocID="{36FE16A6-C0FE-4DA0-892F-456BFE6D9CB6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7C04B3A7-FAE9-4602-9D26-009D2A3CEF36}" type="presOf" srcId="{36FE16A6-C0FE-4DA0-892F-456BFE6D9CB6}" destId="{408E3193-3697-4EC6-88AA-C2300BC149BE}" srcOrd="0" destOrd="0" presId="urn:microsoft.com/office/officeart/2008/layout/AscendingPictureAccentProcess"/>
    <dgm:cxn modelId="{6D3B5F0B-D71D-4978-8C7A-F54160E15ACB}" type="presOf" srcId="{65BC09F9-2092-43AA-B9C8-9C318617E322}" destId="{E527295D-930A-4D5F-81D0-3D838533FBF2}" srcOrd="0" destOrd="0" presId="urn:microsoft.com/office/officeart/2008/layout/AscendingPictureAccentProcess"/>
    <dgm:cxn modelId="{893B2F80-630B-4AFA-9E74-7670C4899CBE}" srcId="{22E0B6F1-C8C6-4826-B440-6F9C6347A751}" destId="{65BC09F9-2092-43AA-B9C8-9C318617E322}" srcOrd="0" destOrd="0" parTransId="{8A3DAF50-39CA-4C73-A18A-AEA116F2D927}" sibTransId="{36FE16A6-C0FE-4DA0-892F-456BFE6D9CB6}"/>
    <dgm:cxn modelId="{0791D425-E94A-4DE2-B9E6-CAE756026393}" type="presOf" srcId="{22E0B6F1-C8C6-4826-B440-6F9C6347A751}" destId="{CBBB2550-B184-48C7-8A3C-FA011401D150}" srcOrd="0" destOrd="0" presId="urn:microsoft.com/office/officeart/2008/layout/AscendingPictureAccentProcess"/>
    <dgm:cxn modelId="{B907301D-965F-4E1E-93C8-3F7151374A6B}" type="presParOf" srcId="{CBBB2550-B184-48C7-8A3C-FA011401D150}" destId="{E527295D-930A-4D5F-81D0-3D838533FBF2}" srcOrd="0" destOrd="0" presId="urn:microsoft.com/office/officeart/2008/layout/AscendingPictureAccentProcess"/>
    <dgm:cxn modelId="{AC2A0F21-AB96-4E3B-AF54-575B000904C1}" type="presParOf" srcId="{CBBB2550-B184-48C7-8A3C-FA011401D150}" destId="{F5E755D1-C320-448B-80D0-7EFCCF3B4DDF}" srcOrd="1" destOrd="0" presId="urn:microsoft.com/office/officeart/2008/layout/AscendingPictureAccentProcess"/>
    <dgm:cxn modelId="{35D6F17A-A560-42E8-82E5-6275683F9467}" type="presParOf" srcId="{F5E755D1-C320-448B-80D0-7EFCCF3B4DDF}" destId="{408E3193-3697-4EC6-88AA-C2300BC149B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732A77D-F8E5-4A15-9C0D-23D29ACC93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893AC7-CDD0-4A57-ACCC-EFEF572B98D2}">
      <dgm:prSet/>
      <dgm:spPr/>
      <dgm:t>
        <a:bodyPr/>
        <a:lstStyle/>
        <a:p>
          <a:pPr algn="ctr" rtl="0"/>
          <a:r>
            <a:rPr lang="ru-RU" b="1" dirty="0" smtClean="0"/>
            <a:t>ЗАГАДКА</a:t>
          </a:r>
          <a:endParaRPr lang="ru-RU" b="1" dirty="0"/>
        </a:p>
      </dgm:t>
    </dgm:pt>
    <dgm:pt modelId="{48F48823-86B7-4C18-B264-8924C5977F4D}" type="parTrans" cxnId="{17B5B9EA-AAA6-491C-BBC8-36DB86B07A48}">
      <dgm:prSet/>
      <dgm:spPr/>
      <dgm:t>
        <a:bodyPr/>
        <a:lstStyle/>
        <a:p>
          <a:endParaRPr lang="ru-RU"/>
        </a:p>
      </dgm:t>
    </dgm:pt>
    <dgm:pt modelId="{5B3C43C0-051D-482C-8147-A43D43064CD2}" type="sibTrans" cxnId="{17B5B9EA-AAA6-491C-BBC8-36DB86B07A48}">
      <dgm:prSet/>
      <dgm:spPr/>
      <dgm:t>
        <a:bodyPr/>
        <a:lstStyle/>
        <a:p>
          <a:endParaRPr lang="ru-RU"/>
        </a:p>
      </dgm:t>
    </dgm:pt>
    <dgm:pt modelId="{54E2EBA6-BD46-4951-9CED-FCDD01F47DE1}" type="pres">
      <dgm:prSet presAssocID="{B732A77D-F8E5-4A15-9C0D-23D29ACC9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C9CB59-0008-439A-9AF0-983FB4AE462C}" type="pres">
      <dgm:prSet presAssocID="{8D893AC7-CDD0-4A57-ACCC-EFEF572B98D2}" presName="thickLine" presStyleLbl="alignNode1" presStyleIdx="0" presStyleCnt="1"/>
      <dgm:spPr/>
    </dgm:pt>
    <dgm:pt modelId="{AC7B1A31-F370-4928-AC98-60E65071B927}" type="pres">
      <dgm:prSet presAssocID="{8D893AC7-CDD0-4A57-ACCC-EFEF572B98D2}" presName="horz1" presStyleCnt="0"/>
      <dgm:spPr/>
    </dgm:pt>
    <dgm:pt modelId="{8E657D82-C4AE-45C1-8D2E-0B489F11D949}" type="pres">
      <dgm:prSet presAssocID="{8D893AC7-CDD0-4A57-ACCC-EFEF572B98D2}" presName="tx1" presStyleLbl="revTx" presStyleIdx="0" presStyleCnt="1"/>
      <dgm:spPr/>
      <dgm:t>
        <a:bodyPr/>
        <a:lstStyle/>
        <a:p>
          <a:endParaRPr lang="ru-RU"/>
        </a:p>
      </dgm:t>
    </dgm:pt>
    <dgm:pt modelId="{B6A8C8CD-7FD2-41EB-B366-0A58AA43E8FD}" type="pres">
      <dgm:prSet presAssocID="{8D893AC7-CDD0-4A57-ACCC-EFEF572B98D2}" presName="vert1" presStyleCnt="0"/>
      <dgm:spPr/>
    </dgm:pt>
  </dgm:ptLst>
  <dgm:cxnLst>
    <dgm:cxn modelId="{99CA4EF4-99A7-4D25-B265-57205EBE78D5}" type="presOf" srcId="{B732A77D-F8E5-4A15-9C0D-23D29ACC9380}" destId="{54E2EBA6-BD46-4951-9CED-FCDD01F47DE1}" srcOrd="0" destOrd="0" presId="urn:microsoft.com/office/officeart/2008/layout/LinedList"/>
    <dgm:cxn modelId="{17B5B9EA-AAA6-491C-BBC8-36DB86B07A48}" srcId="{B732A77D-F8E5-4A15-9C0D-23D29ACC9380}" destId="{8D893AC7-CDD0-4A57-ACCC-EFEF572B98D2}" srcOrd="0" destOrd="0" parTransId="{48F48823-86B7-4C18-B264-8924C5977F4D}" sibTransId="{5B3C43C0-051D-482C-8147-A43D43064CD2}"/>
    <dgm:cxn modelId="{61D541AD-FF97-4408-9599-2AA76407B5B4}" type="presOf" srcId="{8D893AC7-CDD0-4A57-ACCC-EFEF572B98D2}" destId="{8E657D82-C4AE-45C1-8D2E-0B489F11D949}" srcOrd="0" destOrd="0" presId="urn:microsoft.com/office/officeart/2008/layout/LinedList"/>
    <dgm:cxn modelId="{F817FC77-C49F-446E-B08B-79559E8737A2}" type="presParOf" srcId="{54E2EBA6-BD46-4951-9CED-FCDD01F47DE1}" destId="{77C9CB59-0008-439A-9AF0-983FB4AE462C}" srcOrd="0" destOrd="0" presId="urn:microsoft.com/office/officeart/2008/layout/LinedList"/>
    <dgm:cxn modelId="{016CF4A1-589B-4710-A080-2F394110A493}" type="presParOf" srcId="{54E2EBA6-BD46-4951-9CED-FCDD01F47DE1}" destId="{AC7B1A31-F370-4928-AC98-60E65071B927}" srcOrd="1" destOrd="0" presId="urn:microsoft.com/office/officeart/2008/layout/LinedList"/>
    <dgm:cxn modelId="{3D79F35F-F003-4E9E-AF5D-E06219B594E0}" type="presParOf" srcId="{AC7B1A31-F370-4928-AC98-60E65071B927}" destId="{8E657D82-C4AE-45C1-8D2E-0B489F11D949}" srcOrd="0" destOrd="0" presId="urn:microsoft.com/office/officeart/2008/layout/LinedList"/>
    <dgm:cxn modelId="{4C888E8B-EA04-4666-BCAA-3386CE19C9EF}" type="presParOf" srcId="{AC7B1A31-F370-4928-AC98-60E65071B927}" destId="{B6A8C8CD-7FD2-41EB-B366-0A58AA43E8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FBE6B9C-96DE-47B6-87ED-A6A28D83FA9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F4D0CCB0-22E9-4B81-91B3-9F901A150B4D}">
      <dgm:prSet/>
      <dgm:spPr/>
      <dgm:t>
        <a:bodyPr/>
        <a:lstStyle/>
        <a:p>
          <a:pPr rtl="0"/>
          <a:r>
            <a:rPr lang="ru-RU" b="1" dirty="0" smtClean="0"/>
            <a:t>РОЗЕТКА</a:t>
          </a:r>
          <a:endParaRPr lang="ru-RU" dirty="0"/>
        </a:p>
      </dgm:t>
    </dgm:pt>
    <dgm:pt modelId="{9F857F99-E438-4D26-89B8-526A97193116}" type="parTrans" cxnId="{BE53299B-EFB0-4122-96A0-50679FB9A2D3}">
      <dgm:prSet/>
      <dgm:spPr/>
      <dgm:t>
        <a:bodyPr/>
        <a:lstStyle/>
        <a:p>
          <a:endParaRPr lang="ru-RU"/>
        </a:p>
      </dgm:t>
    </dgm:pt>
    <dgm:pt modelId="{332E1FA9-6484-45E3-9B03-DCE5C54106EC}" type="sibTrans" cxnId="{BE53299B-EFB0-4122-96A0-50679FB9A2D3}">
      <dgm:prSet/>
      <dgm:spPr/>
      <dgm:t>
        <a:bodyPr/>
        <a:lstStyle/>
        <a:p>
          <a:endParaRPr lang="ru-RU"/>
        </a:p>
      </dgm:t>
    </dgm:pt>
    <dgm:pt modelId="{5EE8C853-82BB-4D5D-BE1E-B63C1105BF34}" type="pres">
      <dgm:prSet presAssocID="{6FBE6B9C-96DE-47B6-87ED-A6A28D83FA9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351B561-7526-42A7-9482-84E648A85BF4}" type="pres">
      <dgm:prSet presAssocID="{F4D0CCB0-22E9-4B81-91B3-9F901A150B4D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9DF30701-A1B4-48D8-81A0-3B657277AD64}" type="pres">
      <dgm:prSet presAssocID="{F4D0CCB0-22E9-4B81-91B3-9F901A150B4D}" presName="Accent1" presStyleLbl="node1" presStyleIdx="0" presStyleCnt="6"/>
      <dgm:spPr/>
    </dgm:pt>
    <dgm:pt modelId="{1CF57B63-DA1F-4A33-8D62-7EC4F0915609}" type="pres">
      <dgm:prSet presAssocID="{F4D0CCB0-22E9-4B81-91B3-9F901A150B4D}" presName="Accent2" presStyleLbl="node1" presStyleIdx="1" presStyleCnt="6"/>
      <dgm:spPr/>
    </dgm:pt>
    <dgm:pt modelId="{A4566895-CF27-4241-A073-5147DAF0B3E8}" type="pres">
      <dgm:prSet presAssocID="{F4D0CCB0-22E9-4B81-91B3-9F901A150B4D}" presName="Accent3" presStyleLbl="node1" presStyleIdx="2" presStyleCnt="6"/>
      <dgm:spPr/>
    </dgm:pt>
    <dgm:pt modelId="{FB2DDF97-EB3D-46B7-BC65-706AE970B60A}" type="pres">
      <dgm:prSet presAssocID="{F4D0CCB0-22E9-4B81-91B3-9F901A150B4D}" presName="Accent4" presStyleLbl="node1" presStyleIdx="3" presStyleCnt="6"/>
      <dgm:spPr/>
    </dgm:pt>
    <dgm:pt modelId="{EB1C8ECE-1983-44D1-955E-97EFE77413DA}" type="pres">
      <dgm:prSet presAssocID="{F4D0CCB0-22E9-4B81-91B3-9F901A150B4D}" presName="Accent5" presStyleLbl="node1" presStyleIdx="4" presStyleCnt="6"/>
      <dgm:spPr/>
    </dgm:pt>
    <dgm:pt modelId="{928E0730-FD9F-4456-92E4-E552EF7E202B}" type="pres">
      <dgm:prSet presAssocID="{F4D0CCB0-22E9-4B81-91B3-9F901A150B4D}" presName="Accent6" presStyleLbl="node1" presStyleIdx="5" presStyleCnt="6"/>
      <dgm:spPr/>
    </dgm:pt>
  </dgm:ptLst>
  <dgm:cxnLst>
    <dgm:cxn modelId="{8B8C3484-30AC-4E2B-A65A-684C3490AEE1}" type="presOf" srcId="{6FBE6B9C-96DE-47B6-87ED-A6A28D83FA9E}" destId="{5EE8C853-82BB-4D5D-BE1E-B63C1105BF34}" srcOrd="0" destOrd="0" presId="urn:microsoft.com/office/officeart/2009/3/layout/CircleRelationship"/>
    <dgm:cxn modelId="{BE53299B-EFB0-4122-96A0-50679FB9A2D3}" srcId="{6FBE6B9C-96DE-47B6-87ED-A6A28D83FA9E}" destId="{F4D0CCB0-22E9-4B81-91B3-9F901A150B4D}" srcOrd="0" destOrd="0" parTransId="{9F857F99-E438-4D26-89B8-526A97193116}" sibTransId="{332E1FA9-6484-45E3-9B03-DCE5C54106EC}"/>
    <dgm:cxn modelId="{6F43F8E5-2F88-49FE-AED9-020A572514FE}" type="presOf" srcId="{F4D0CCB0-22E9-4B81-91B3-9F901A150B4D}" destId="{E351B561-7526-42A7-9482-84E648A85BF4}" srcOrd="0" destOrd="0" presId="urn:microsoft.com/office/officeart/2009/3/layout/CircleRelationship"/>
    <dgm:cxn modelId="{806BA0DB-E951-4EA0-A10F-543A6376A663}" type="presParOf" srcId="{5EE8C853-82BB-4D5D-BE1E-B63C1105BF34}" destId="{E351B561-7526-42A7-9482-84E648A85BF4}" srcOrd="0" destOrd="0" presId="urn:microsoft.com/office/officeart/2009/3/layout/CircleRelationship"/>
    <dgm:cxn modelId="{D41F162C-A024-431B-93A6-EB95F858062B}" type="presParOf" srcId="{5EE8C853-82BB-4D5D-BE1E-B63C1105BF34}" destId="{9DF30701-A1B4-48D8-81A0-3B657277AD64}" srcOrd="1" destOrd="0" presId="urn:microsoft.com/office/officeart/2009/3/layout/CircleRelationship"/>
    <dgm:cxn modelId="{191DC4FF-FA79-4C90-B1F9-665036C00E32}" type="presParOf" srcId="{5EE8C853-82BB-4D5D-BE1E-B63C1105BF34}" destId="{1CF57B63-DA1F-4A33-8D62-7EC4F0915609}" srcOrd="2" destOrd="0" presId="urn:microsoft.com/office/officeart/2009/3/layout/CircleRelationship"/>
    <dgm:cxn modelId="{F17467CD-3957-405D-A0CF-AAEA15BDA952}" type="presParOf" srcId="{5EE8C853-82BB-4D5D-BE1E-B63C1105BF34}" destId="{A4566895-CF27-4241-A073-5147DAF0B3E8}" srcOrd="3" destOrd="0" presId="urn:microsoft.com/office/officeart/2009/3/layout/CircleRelationship"/>
    <dgm:cxn modelId="{29529488-44A7-461B-A9CD-F26AEF11627C}" type="presParOf" srcId="{5EE8C853-82BB-4D5D-BE1E-B63C1105BF34}" destId="{FB2DDF97-EB3D-46B7-BC65-706AE970B60A}" srcOrd="4" destOrd="0" presId="urn:microsoft.com/office/officeart/2009/3/layout/CircleRelationship"/>
    <dgm:cxn modelId="{65AB7122-3555-46D9-B338-5EA1751106E3}" type="presParOf" srcId="{5EE8C853-82BB-4D5D-BE1E-B63C1105BF34}" destId="{EB1C8ECE-1983-44D1-955E-97EFE77413DA}" srcOrd="5" destOrd="0" presId="urn:microsoft.com/office/officeart/2009/3/layout/CircleRelationship"/>
    <dgm:cxn modelId="{0489E534-07AF-4FB3-AD54-48BD6DB4CE84}" type="presParOf" srcId="{5EE8C853-82BB-4D5D-BE1E-B63C1105BF34}" destId="{928E0730-FD9F-4456-92E4-E552EF7E202B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A3F6E-FB6E-4B42-86A8-0DC6645B0FF0}" type="doc">
      <dgm:prSet loTypeId="urn:microsoft.com/office/officeart/2008/layout/AscendingPictureAccentProcess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5C4C63C-BF0C-407F-B0DD-67C0FCBFF348}">
      <dgm:prSet custT="1"/>
      <dgm:spPr/>
      <dgm:t>
        <a:bodyPr/>
        <a:lstStyle/>
        <a:p>
          <a:pPr rtl="0"/>
          <a:r>
            <a:rPr lang="ru-RU" sz="2800" b="1" dirty="0" smtClean="0"/>
            <a:t>Сейчас мы попробуем определить, какие предметы можно считать опасными, с помощью простых загадок.</a:t>
          </a:r>
          <a:endParaRPr lang="ru-RU" sz="2800" dirty="0"/>
        </a:p>
      </dgm:t>
    </dgm:pt>
    <dgm:pt modelId="{71D40D40-48B4-44BB-A7DE-0B4B1D63CA76}" type="parTrans" cxnId="{C8305704-8AF8-44BD-A257-0D7BF70CDF4A}">
      <dgm:prSet/>
      <dgm:spPr/>
      <dgm:t>
        <a:bodyPr/>
        <a:lstStyle/>
        <a:p>
          <a:endParaRPr lang="ru-RU"/>
        </a:p>
      </dgm:t>
    </dgm:pt>
    <dgm:pt modelId="{7A076717-AA41-4E45-8B0A-01FC8EA06B25}" type="sibTrans" cxnId="{C8305704-8AF8-44BD-A257-0D7BF70CDF4A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618" t="-7145" r="-33824" b="-129"/>
          </a:stretch>
        </a:blipFill>
      </dgm:spPr>
      <dgm:t>
        <a:bodyPr/>
        <a:lstStyle/>
        <a:p>
          <a:endParaRPr lang="ru-RU"/>
        </a:p>
      </dgm:t>
    </dgm:pt>
    <dgm:pt modelId="{A97D70F6-EEE9-41CD-A6C3-4E6D3ED5DBB6}" type="pres">
      <dgm:prSet presAssocID="{A51A3F6E-FB6E-4B42-86A8-0DC6645B0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EACDDC-482D-4315-845B-AED9B08C857F}" type="pres">
      <dgm:prSet presAssocID="{A5C4C63C-BF0C-407F-B0DD-67C0FCBFF348}" presName="parTx1" presStyleLbl="node1" presStyleIdx="0" presStyleCnt="1" custScaleY="137243"/>
      <dgm:spPr/>
      <dgm:t>
        <a:bodyPr/>
        <a:lstStyle/>
        <a:p>
          <a:endParaRPr lang="ru-RU"/>
        </a:p>
      </dgm:t>
    </dgm:pt>
    <dgm:pt modelId="{8762C302-13E4-4399-8DD4-C6C0E6AD487E}" type="pres">
      <dgm:prSet presAssocID="{7A076717-AA41-4E45-8B0A-01FC8EA06B25}" presName="picture1" presStyleCnt="0"/>
      <dgm:spPr/>
    </dgm:pt>
    <dgm:pt modelId="{393F9099-8F8C-406D-BEA9-9E4A20BB8575}" type="pres">
      <dgm:prSet presAssocID="{7A076717-AA41-4E45-8B0A-01FC8EA06B25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D3C043F5-FADC-4215-AE9C-C2276EDA0F57}" type="presOf" srcId="{7A076717-AA41-4E45-8B0A-01FC8EA06B25}" destId="{393F9099-8F8C-406D-BEA9-9E4A20BB8575}" srcOrd="0" destOrd="0" presId="urn:microsoft.com/office/officeart/2008/layout/AscendingPictureAccentProcess"/>
    <dgm:cxn modelId="{7E2B940B-E22B-45E9-9A7E-78B8E4C0ABE6}" type="presOf" srcId="{A5C4C63C-BF0C-407F-B0DD-67C0FCBFF348}" destId="{06EACDDC-482D-4315-845B-AED9B08C857F}" srcOrd="0" destOrd="0" presId="urn:microsoft.com/office/officeart/2008/layout/AscendingPictureAccentProcess"/>
    <dgm:cxn modelId="{24C8F253-9434-47DD-A447-B25FBC9F89C4}" type="presOf" srcId="{A51A3F6E-FB6E-4B42-86A8-0DC6645B0FF0}" destId="{A97D70F6-EEE9-41CD-A6C3-4E6D3ED5DBB6}" srcOrd="0" destOrd="0" presId="urn:microsoft.com/office/officeart/2008/layout/AscendingPictureAccentProcess"/>
    <dgm:cxn modelId="{C8305704-8AF8-44BD-A257-0D7BF70CDF4A}" srcId="{A51A3F6E-FB6E-4B42-86A8-0DC6645B0FF0}" destId="{A5C4C63C-BF0C-407F-B0DD-67C0FCBFF348}" srcOrd="0" destOrd="0" parTransId="{71D40D40-48B4-44BB-A7DE-0B4B1D63CA76}" sibTransId="{7A076717-AA41-4E45-8B0A-01FC8EA06B25}"/>
    <dgm:cxn modelId="{BF613354-120C-48CE-B702-36B20314EDF3}" type="presParOf" srcId="{A97D70F6-EEE9-41CD-A6C3-4E6D3ED5DBB6}" destId="{06EACDDC-482D-4315-845B-AED9B08C857F}" srcOrd="0" destOrd="0" presId="urn:microsoft.com/office/officeart/2008/layout/AscendingPictureAccentProcess"/>
    <dgm:cxn modelId="{96FEA858-3A6C-4D80-B2EF-34141CFB9846}" type="presParOf" srcId="{A97D70F6-EEE9-41CD-A6C3-4E6D3ED5DBB6}" destId="{8762C302-13E4-4399-8DD4-C6C0E6AD487E}" srcOrd="1" destOrd="0" presId="urn:microsoft.com/office/officeart/2008/layout/AscendingPictureAccentProcess"/>
    <dgm:cxn modelId="{E6D587E1-DED4-48D8-B3DE-D47294F0CD49}" type="presParOf" srcId="{8762C302-13E4-4399-8DD4-C6C0E6AD487E}" destId="{393F9099-8F8C-406D-BEA9-9E4A20BB857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E63C94-BF42-479E-9BEA-ED45867723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6A5513-89D2-4DEB-B7D5-13B4A3143094}">
      <dgm:prSet/>
      <dgm:spPr/>
      <dgm:t>
        <a:bodyPr/>
        <a:lstStyle/>
        <a:p>
          <a:pPr rtl="0"/>
          <a:r>
            <a:rPr lang="ru-RU" b="1" dirty="0" smtClean="0"/>
            <a:t>Все острые и режущие предметы обязательно нужно класть на свои места. Порядок в доме не только для красоты, но и для безопасности!</a:t>
          </a:r>
          <a:endParaRPr lang="ru-RU" dirty="0"/>
        </a:p>
      </dgm:t>
    </dgm:pt>
    <dgm:pt modelId="{B5F38532-2E91-44BB-A101-77B743068FC1}" type="parTrans" cxnId="{3526600B-30F1-4139-9D3A-11B436840998}">
      <dgm:prSet/>
      <dgm:spPr/>
      <dgm:t>
        <a:bodyPr/>
        <a:lstStyle/>
        <a:p>
          <a:endParaRPr lang="ru-RU"/>
        </a:p>
      </dgm:t>
    </dgm:pt>
    <dgm:pt modelId="{E93A9420-D737-4F4B-88D7-FC5A23DE7165}" type="sibTrans" cxnId="{3526600B-30F1-4139-9D3A-11B436840998}">
      <dgm:prSet/>
      <dgm:spPr/>
      <dgm:t>
        <a:bodyPr/>
        <a:lstStyle/>
        <a:p>
          <a:endParaRPr lang="ru-RU"/>
        </a:p>
      </dgm:t>
    </dgm:pt>
    <dgm:pt modelId="{C5FD72DD-BEA2-4F54-AA1E-52AACB665229}">
      <dgm:prSet/>
      <dgm:spPr/>
      <dgm:t>
        <a:bodyPr/>
        <a:lstStyle/>
        <a:p>
          <a:pPr rtl="0"/>
          <a:r>
            <a:rPr lang="ru-RU" b="1" smtClean="0"/>
            <a:t>Не включать электрические приборы, они могут ударить током или стать причиной пожара.</a:t>
          </a:r>
          <a:endParaRPr lang="ru-RU"/>
        </a:p>
      </dgm:t>
    </dgm:pt>
    <dgm:pt modelId="{4ABB8EEA-F16C-4BCF-B1E8-C428E4CEBA7A}" type="parTrans" cxnId="{793DF274-229F-4239-9609-A636E92746AF}">
      <dgm:prSet/>
      <dgm:spPr/>
      <dgm:t>
        <a:bodyPr/>
        <a:lstStyle/>
        <a:p>
          <a:endParaRPr lang="ru-RU"/>
        </a:p>
      </dgm:t>
    </dgm:pt>
    <dgm:pt modelId="{36E40EF6-D2EE-4D84-A7F9-23E34E6F3B7B}" type="sibTrans" cxnId="{793DF274-229F-4239-9609-A636E92746AF}">
      <dgm:prSet/>
      <dgm:spPr/>
      <dgm:t>
        <a:bodyPr/>
        <a:lstStyle/>
        <a:p>
          <a:endParaRPr lang="ru-RU"/>
        </a:p>
      </dgm:t>
    </dgm:pt>
    <dgm:pt modelId="{1EA4B013-AECB-4F48-AEDC-1898DF937FA2}">
      <dgm:prSet/>
      <dgm:spPr/>
      <dgm:t>
        <a:bodyPr/>
        <a:lstStyle/>
        <a:p>
          <a:pPr rtl="0"/>
          <a:r>
            <a:rPr lang="ru-RU" b="1" smtClean="0"/>
            <a:t>Будьте осторожны с кипящей водой. Пар от горячего чайника может обжечь!</a:t>
          </a:r>
          <a:endParaRPr lang="ru-RU"/>
        </a:p>
      </dgm:t>
    </dgm:pt>
    <dgm:pt modelId="{D0C604C7-23D7-4ABF-BDA6-726E889AD914}" type="parTrans" cxnId="{572C73DC-65C3-4EDA-9128-CC164DF2BC62}">
      <dgm:prSet/>
      <dgm:spPr/>
      <dgm:t>
        <a:bodyPr/>
        <a:lstStyle/>
        <a:p>
          <a:endParaRPr lang="ru-RU"/>
        </a:p>
      </dgm:t>
    </dgm:pt>
    <dgm:pt modelId="{66D106E5-5E16-4ACA-A340-0167A19B3005}" type="sibTrans" cxnId="{572C73DC-65C3-4EDA-9128-CC164DF2BC62}">
      <dgm:prSet/>
      <dgm:spPr/>
      <dgm:t>
        <a:bodyPr/>
        <a:lstStyle/>
        <a:p>
          <a:endParaRPr lang="ru-RU"/>
        </a:p>
      </dgm:t>
    </dgm:pt>
    <dgm:pt modelId="{2C42CD93-41F4-46D1-A5EA-599E17872832}">
      <dgm:prSet/>
      <dgm:spPr/>
      <dgm:t>
        <a:bodyPr/>
        <a:lstStyle/>
        <a:p>
          <a:pPr rtl="0"/>
          <a:r>
            <a:rPr lang="ru-RU" b="1" dirty="0" smtClean="0"/>
            <a:t>Не играйте со спичками – это опасно!</a:t>
          </a:r>
          <a:endParaRPr lang="ru-RU" dirty="0"/>
        </a:p>
      </dgm:t>
    </dgm:pt>
    <dgm:pt modelId="{CEBA44DD-3722-4101-BA3A-D5525E85C583}" type="parTrans" cxnId="{05A08F07-D013-46CC-8240-59C0E9EE50E3}">
      <dgm:prSet/>
      <dgm:spPr/>
      <dgm:t>
        <a:bodyPr/>
        <a:lstStyle/>
        <a:p>
          <a:endParaRPr lang="ru-RU"/>
        </a:p>
      </dgm:t>
    </dgm:pt>
    <dgm:pt modelId="{D60F1319-8B1B-41F9-8549-90DB5AF47564}" type="sibTrans" cxnId="{05A08F07-D013-46CC-8240-59C0E9EE50E3}">
      <dgm:prSet/>
      <dgm:spPr/>
      <dgm:t>
        <a:bodyPr/>
        <a:lstStyle/>
        <a:p>
          <a:endParaRPr lang="ru-RU"/>
        </a:p>
      </dgm:t>
    </dgm:pt>
    <dgm:pt modelId="{F546363A-E18B-4EAB-A359-4634E414E2D7}" type="pres">
      <dgm:prSet presAssocID="{62E63C94-BF42-479E-9BEA-ED45867723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2FF3CE-3100-4002-BA35-CE2745A4222B}" type="pres">
      <dgm:prSet presAssocID="{266A5513-89D2-4DEB-B7D5-13B4A3143094}" presName="thickLine" presStyleLbl="alignNode1" presStyleIdx="0" presStyleCnt="4"/>
      <dgm:spPr/>
    </dgm:pt>
    <dgm:pt modelId="{C3D45A6F-D06D-4C49-9AC1-53972BD77983}" type="pres">
      <dgm:prSet presAssocID="{266A5513-89D2-4DEB-B7D5-13B4A3143094}" presName="horz1" presStyleCnt="0"/>
      <dgm:spPr/>
    </dgm:pt>
    <dgm:pt modelId="{ECB8B86D-53B6-4E8F-8A20-66F5144B3030}" type="pres">
      <dgm:prSet presAssocID="{266A5513-89D2-4DEB-B7D5-13B4A3143094}" presName="tx1" presStyleLbl="revTx" presStyleIdx="0" presStyleCnt="4"/>
      <dgm:spPr/>
      <dgm:t>
        <a:bodyPr/>
        <a:lstStyle/>
        <a:p>
          <a:endParaRPr lang="ru-RU"/>
        </a:p>
      </dgm:t>
    </dgm:pt>
    <dgm:pt modelId="{5FF047FA-D3F7-4FF6-9267-0D6CBE2D5C50}" type="pres">
      <dgm:prSet presAssocID="{266A5513-89D2-4DEB-B7D5-13B4A3143094}" presName="vert1" presStyleCnt="0"/>
      <dgm:spPr/>
    </dgm:pt>
    <dgm:pt modelId="{70EF4A6F-7272-47A9-ABAD-6A27F8FD699F}" type="pres">
      <dgm:prSet presAssocID="{C5FD72DD-BEA2-4F54-AA1E-52AACB665229}" presName="thickLine" presStyleLbl="alignNode1" presStyleIdx="1" presStyleCnt="4"/>
      <dgm:spPr/>
    </dgm:pt>
    <dgm:pt modelId="{01EA840F-00AF-4DC6-9D38-A92E99D7CB61}" type="pres">
      <dgm:prSet presAssocID="{C5FD72DD-BEA2-4F54-AA1E-52AACB665229}" presName="horz1" presStyleCnt="0"/>
      <dgm:spPr/>
    </dgm:pt>
    <dgm:pt modelId="{0E812183-3B59-4A84-B7AE-F752EAE1D037}" type="pres">
      <dgm:prSet presAssocID="{C5FD72DD-BEA2-4F54-AA1E-52AACB665229}" presName="tx1" presStyleLbl="revTx" presStyleIdx="1" presStyleCnt="4"/>
      <dgm:spPr/>
      <dgm:t>
        <a:bodyPr/>
        <a:lstStyle/>
        <a:p>
          <a:endParaRPr lang="ru-RU"/>
        </a:p>
      </dgm:t>
    </dgm:pt>
    <dgm:pt modelId="{32ED9F84-F004-417D-953D-86191BCD283E}" type="pres">
      <dgm:prSet presAssocID="{C5FD72DD-BEA2-4F54-AA1E-52AACB665229}" presName="vert1" presStyleCnt="0"/>
      <dgm:spPr/>
    </dgm:pt>
    <dgm:pt modelId="{97197B8F-61F8-44C0-B3C9-69F0691A93A0}" type="pres">
      <dgm:prSet presAssocID="{1EA4B013-AECB-4F48-AEDC-1898DF937FA2}" presName="thickLine" presStyleLbl="alignNode1" presStyleIdx="2" presStyleCnt="4"/>
      <dgm:spPr/>
    </dgm:pt>
    <dgm:pt modelId="{A48A9C36-BD33-4CCA-9F59-DC018793C663}" type="pres">
      <dgm:prSet presAssocID="{1EA4B013-AECB-4F48-AEDC-1898DF937FA2}" presName="horz1" presStyleCnt="0"/>
      <dgm:spPr/>
    </dgm:pt>
    <dgm:pt modelId="{65D29BCA-F174-4F6A-8B6D-4F3B5E29DCB9}" type="pres">
      <dgm:prSet presAssocID="{1EA4B013-AECB-4F48-AEDC-1898DF937FA2}" presName="tx1" presStyleLbl="revTx" presStyleIdx="2" presStyleCnt="4"/>
      <dgm:spPr/>
      <dgm:t>
        <a:bodyPr/>
        <a:lstStyle/>
        <a:p>
          <a:endParaRPr lang="ru-RU"/>
        </a:p>
      </dgm:t>
    </dgm:pt>
    <dgm:pt modelId="{E52CF615-268C-40A6-85EB-31F76AAE07A9}" type="pres">
      <dgm:prSet presAssocID="{1EA4B013-AECB-4F48-AEDC-1898DF937FA2}" presName="vert1" presStyleCnt="0"/>
      <dgm:spPr/>
    </dgm:pt>
    <dgm:pt modelId="{28364589-3700-406B-94E1-E4793BCF0030}" type="pres">
      <dgm:prSet presAssocID="{2C42CD93-41F4-46D1-A5EA-599E17872832}" presName="thickLine" presStyleLbl="alignNode1" presStyleIdx="3" presStyleCnt="4"/>
      <dgm:spPr/>
    </dgm:pt>
    <dgm:pt modelId="{0BE385B8-7937-4756-AF9D-1DB3E5FB913F}" type="pres">
      <dgm:prSet presAssocID="{2C42CD93-41F4-46D1-A5EA-599E17872832}" presName="horz1" presStyleCnt="0"/>
      <dgm:spPr/>
    </dgm:pt>
    <dgm:pt modelId="{ACC5D61F-2CF4-42E1-85D4-531BAD439524}" type="pres">
      <dgm:prSet presAssocID="{2C42CD93-41F4-46D1-A5EA-599E17872832}" presName="tx1" presStyleLbl="revTx" presStyleIdx="3" presStyleCnt="4"/>
      <dgm:spPr/>
      <dgm:t>
        <a:bodyPr/>
        <a:lstStyle/>
        <a:p>
          <a:endParaRPr lang="ru-RU"/>
        </a:p>
      </dgm:t>
    </dgm:pt>
    <dgm:pt modelId="{1B6A8584-C999-4D00-90FC-626F9479A9AF}" type="pres">
      <dgm:prSet presAssocID="{2C42CD93-41F4-46D1-A5EA-599E17872832}" presName="vert1" presStyleCnt="0"/>
      <dgm:spPr/>
    </dgm:pt>
  </dgm:ptLst>
  <dgm:cxnLst>
    <dgm:cxn modelId="{3526600B-30F1-4139-9D3A-11B436840998}" srcId="{62E63C94-BF42-479E-9BEA-ED458677237C}" destId="{266A5513-89D2-4DEB-B7D5-13B4A3143094}" srcOrd="0" destOrd="0" parTransId="{B5F38532-2E91-44BB-A101-77B743068FC1}" sibTransId="{E93A9420-D737-4F4B-88D7-FC5A23DE7165}"/>
    <dgm:cxn modelId="{C01D174E-B19A-4903-A544-3495D3A1A70D}" type="presOf" srcId="{1EA4B013-AECB-4F48-AEDC-1898DF937FA2}" destId="{65D29BCA-F174-4F6A-8B6D-4F3B5E29DCB9}" srcOrd="0" destOrd="0" presId="urn:microsoft.com/office/officeart/2008/layout/LinedList"/>
    <dgm:cxn modelId="{48ACA819-4587-4C5F-B5EF-54911CBB51B8}" type="presOf" srcId="{C5FD72DD-BEA2-4F54-AA1E-52AACB665229}" destId="{0E812183-3B59-4A84-B7AE-F752EAE1D037}" srcOrd="0" destOrd="0" presId="urn:microsoft.com/office/officeart/2008/layout/LinedList"/>
    <dgm:cxn modelId="{05A08F07-D013-46CC-8240-59C0E9EE50E3}" srcId="{62E63C94-BF42-479E-9BEA-ED458677237C}" destId="{2C42CD93-41F4-46D1-A5EA-599E17872832}" srcOrd="3" destOrd="0" parTransId="{CEBA44DD-3722-4101-BA3A-D5525E85C583}" sibTransId="{D60F1319-8B1B-41F9-8549-90DB5AF47564}"/>
    <dgm:cxn modelId="{70B4C11B-13AF-4369-A283-F3AE46B6D73C}" type="presOf" srcId="{62E63C94-BF42-479E-9BEA-ED458677237C}" destId="{F546363A-E18B-4EAB-A359-4634E414E2D7}" srcOrd="0" destOrd="0" presId="urn:microsoft.com/office/officeart/2008/layout/LinedList"/>
    <dgm:cxn modelId="{572C73DC-65C3-4EDA-9128-CC164DF2BC62}" srcId="{62E63C94-BF42-479E-9BEA-ED458677237C}" destId="{1EA4B013-AECB-4F48-AEDC-1898DF937FA2}" srcOrd="2" destOrd="0" parTransId="{D0C604C7-23D7-4ABF-BDA6-726E889AD914}" sibTransId="{66D106E5-5E16-4ACA-A340-0167A19B3005}"/>
    <dgm:cxn modelId="{128D36EB-843B-4F33-93F7-793359FB6677}" type="presOf" srcId="{2C42CD93-41F4-46D1-A5EA-599E17872832}" destId="{ACC5D61F-2CF4-42E1-85D4-531BAD439524}" srcOrd="0" destOrd="0" presId="urn:microsoft.com/office/officeart/2008/layout/LinedList"/>
    <dgm:cxn modelId="{793DF274-229F-4239-9609-A636E92746AF}" srcId="{62E63C94-BF42-479E-9BEA-ED458677237C}" destId="{C5FD72DD-BEA2-4F54-AA1E-52AACB665229}" srcOrd="1" destOrd="0" parTransId="{4ABB8EEA-F16C-4BCF-B1E8-C428E4CEBA7A}" sibTransId="{36E40EF6-D2EE-4D84-A7F9-23E34E6F3B7B}"/>
    <dgm:cxn modelId="{8DCBC571-C081-44F7-A6D6-762CE919C1B1}" type="presOf" srcId="{266A5513-89D2-4DEB-B7D5-13B4A3143094}" destId="{ECB8B86D-53B6-4E8F-8A20-66F5144B3030}" srcOrd="0" destOrd="0" presId="urn:microsoft.com/office/officeart/2008/layout/LinedList"/>
    <dgm:cxn modelId="{1557914C-66B8-4BD6-BD28-CBAA1240F78F}" type="presParOf" srcId="{F546363A-E18B-4EAB-A359-4634E414E2D7}" destId="{432FF3CE-3100-4002-BA35-CE2745A4222B}" srcOrd="0" destOrd="0" presId="urn:microsoft.com/office/officeart/2008/layout/LinedList"/>
    <dgm:cxn modelId="{C6174AE2-C54D-4E98-B730-CE6D909658C2}" type="presParOf" srcId="{F546363A-E18B-4EAB-A359-4634E414E2D7}" destId="{C3D45A6F-D06D-4C49-9AC1-53972BD77983}" srcOrd="1" destOrd="0" presId="urn:microsoft.com/office/officeart/2008/layout/LinedList"/>
    <dgm:cxn modelId="{B2845C43-CC5C-41C2-AD22-F0E55BFAEF55}" type="presParOf" srcId="{C3D45A6F-D06D-4C49-9AC1-53972BD77983}" destId="{ECB8B86D-53B6-4E8F-8A20-66F5144B3030}" srcOrd="0" destOrd="0" presId="urn:microsoft.com/office/officeart/2008/layout/LinedList"/>
    <dgm:cxn modelId="{F0C60A79-2C52-41C9-A0FB-47CF9F793625}" type="presParOf" srcId="{C3D45A6F-D06D-4C49-9AC1-53972BD77983}" destId="{5FF047FA-D3F7-4FF6-9267-0D6CBE2D5C50}" srcOrd="1" destOrd="0" presId="urn:microsoft.com/office/officeart/2008/layout/LinedList"/>
    <dgm:cxn modelId="{C6D8F6B5-5C63-4F8F-A342-8EEACBB05379}" type="presParOf" srcId="{F546363A-E18B-4EAB-A359-4634E414E2D7}" destId="{70EF4A6F-7272-47A9-ABAD-6A27F8FD699F}" srcOrd="2" destOrd="0" presId="urn:microsoft.com/office/officeart/2008/layout/LinedList"/>
    <dgm:cxn modelId="{A0DDE61E-4926-4ABB-849E-6F98C15CA7A4}" type="presParOf" srcId="{F546363A-E18B-4EAB-A359-4634E414E2D7}" destId="{01EA840F-00AF-4DC6-9D38-A92E99D7CB61}" srcOrd="3" destOrd="0" presId="urn:microsoft.com/office/officeart/2008/layout/LinedList"/>
    <dgm:cxn modelId="{C492CDA6-60ED-4231-BAA4-F134F8EB1CEF}" type="presParOf" srcId="{01EA840F-00AF-4DC6-9D38-A92E99D7CB61}" destId="{0E812183-3B59-4A84-B7AE-F752EAE1D037}" srcOrd="0" destOrd="0" presId="urn:microsoft.com/office/officeart/2008/layout/LinedList"/>
    <dgm:cxn modelId="{6346C9F0-3EC4-4B7B-AB70-95BA3D3437C7}" type="presParOf" srcId="{01EA840F-00AF-4DC6-9D38-A92E99D7CB61}" destId="{32ED9F84-F004-417D-953D-86191BCD283E}" srcOrd="1" destOrd="0" presId="urn:microsoft.com/office/officeart/2008/layout/LinedList"/>
    <dgm:cxn modelId="{7CC11912-9EAA-4C6A-A110-7C05E8CD93F0}" type="presParOf" srcId="{F546363A-E18B-4EAB-A359-4634E414E2D7}" destId="{97197B8F-61F8-44C0-B3C9-69F0691A93A0}" srcOrd="4" destOrd="0" presId="urn:microsoft.com/office/officeart/2008/layout/LinedList"/>
    <dgm:cxn modelId="{FEC2327C-9043-4EBD-B3AF-0C8579FFC88C}" type="presParOf" srcId="{F546363A-E18B-4EAB-A359-4634E414E2D7}" destId="{A48A9C36-BD33-4CCA-9F59-DC018793C663}" srcOrd="5" destOrd="0" presId="urn:microsoft.com/office/officeart/2008/layout/LinedList"/>
    <dgm:cxn modelId="{C09113A3-B6EC-4D64-93D4-1ACB6007776C}" type="presParOf" srcId="{A48A9C36-BD33-4CCA-9F59-DC018793C663}" destId="{65D29BCA-F174-4F6A-8B6D-4F3B5E29DCB9}" srcOrd="0" destOrd="0" presId="urn:microsoft.com/office/officeart/2008/layout/LinedList"/>
    <dgm:cxn modelId="{DB4B3A9A-CA73-4E1A-BD80-9C882B444CF6}" type="presParOf" srcId="{A48A9C36-BD33-4CCA-9F59-DC018793C663}" destId="{E52CF615-268C-40A6-85EB-31F76AAE07A9}" srcOrd="1" destOrd="0" presId="urn:microsoft.com/office/officeart/2008/layout/LinedList"/>
    <dgm:cxn modelId="{F23ED4EE-07A0-4B46-95D0-2E84876CF7C8}" type="presParOf" srcId="{F546363A-E18B-4EAB-A359-4634E414E2D7}" destId="{28364589-3700-406B-94E1-E4793BCF0030}" srcOrd="6" destOrd="0" presId="urn:microsoft.com/office/officeart/2008/layout/LinedList"/>
    <dgm:cxn modelId="{AEF38E72-6DF7-459D-A55D-960E537B9E8A}" type="presParOf" srcId="{F546363A-E18B-4EAB-A359-4634E414E2D7}" destId="{0BE385B8-7937-4756-AF9D-1DB3E5FB913F}" srcOrd="7" destOrd="0" presId="urn:microsoft.com/office/officeart/2008/layout/LinedList"/>
    <dgm:cxn modelId="{EC5ACA72-124A-4894-AD20-842F5D0ED546}" type="presParOf" srcId="{0BE385B8-7937-4756-AF9D-1DB3E5FB913F}" destId="{ACC5D61F-2CF4-42E1-85D4-531BAD439524}" srcOrd="0" destOrd="0" presId="urn:microsoft.com/office/officeart/2008/layout/LinedList"/>
    <dgm:cxn modelId="{6323FECD-FA81-45A9-B5DD-A1D149559844}" type="presParOf" srcId="{0BE385B8-7937-4756-AF9D-1DB3E5FB913F}" destId="{1B6A8584-C999-4D00-90FC-626F9479A9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F5C96D8-F932-49DC-A55E-07E8E05076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F1A88-37B0-46B6-AE5C-93F0B2FA677E}" type="pres">
      <dgm:prSet presAssocID="{0F5C96D8-F932-49DC-A55E-07E8E05076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F6BB0-8FDE-49FD-B3F2-0158BE35BDB9}" type="presOf" srcId="{0F5C96D8-F932-49DC-A55E-07E8E05076E0}" destId="{2EFF1A88-37B0-46B6-AE5C-93F0B2FA67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1865A-B1AB-4988-B66B-F47C4AB077F0}" type="doc">
      <dgm:prSet loTypeId="urn:microsoft.com/office/officeart/2005/8/layout/vList3#1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7D4C9D7-9349-4EB6-8E28-4E004B01817B}">
      <dgm:prSet/>
      <dgm:spPr/>
      <dgm:t>
        <a:bodyPr/>
        <a:lstStyle/>
        <a:p>
          <a:r>
            <a:rPr lang="ru-RU" b="0" i="0" dirty="0" smtClean="0"/>
            <a:t>В кухне лучший друг для нас он: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Хлеб нарежет или мясо,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Фрукты, колбасу и сыр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Превратит в богатый пир!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Чистит, режет, масло мажет,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Банки открывает даже. –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Вещи лучше не найдёшь!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Что же это? – Острый …</a:t>
          </a:r>
          <a:endParaRPr lang="ru-RU" dirty="0"/>
        </a:p>
      </dgm:t>
    </dgm:pt>
    <dgm:pt modelId="{7CE389C0-8A4A-4049-A7B0-C9AF0ACB26C3}" type="parTrans" cxnId="{879903B0-4B0C-4C94-AD8F-C6E96B38A1D1}">
      <dgm:prSet/>
      <dgm:spPr/>
      <dgm:t>
        <a:bodyPr/>
        <a:lstStyle/>
        <a:p>
          <a:endParaRPr lang="ru-RU"/>
        </a:p>
      </dgm:t>
    </dgm:pt>
    <dgm:pt modelId="{26FF361E-46B0-481C-93DD-6EADD1988B94}" type="sibTrans" cxnId="{879903B0-4B0C-4C94-AD8F-C6E96B38A1D1}">
      <dgm:prSet/>
      <dgm:spPr/>
      <dgm:t>
        <a:bodyPr/>
        <a:lstStyle/>
        <a:p>
          <a:endParaRPr lang="ru-RU"/>
        </a:p>
      </dgm:t>
    </dgm:pt>
    <dgm:pt modelId="{03305927-2572-46C1-B1A7-CE7FC21F0846}" type="pres">
      <dgm:prSet presAssocID="{FC11865A-B1AB-4988-B66B-F47C4AB077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FA1CF-3B7F-4BC1-A02F-8714EF5BE025}" type="pres">
      <dgm:prSet presAssocID="{B7D4C9D7-9349-4EB6-8E28-4E004B01817B}" presName="composite" presStyleCnt="0"/>
      <dgm:spPr/>
    </dgm:pt>
    <dgm:pt modelId="{63222377-C69A-4E48-B8CD-75565B855CAE}" type="pres">
      <dgm:prSet presAssocID="{B7D4C9D7-9349-4EB6-8E28-4E004B01817B}" presName="imgShp" presStyleLbl="fgImgPlace1" presStyleIdx="0" presStyleCnt="1" custScaleX="115051" custScaleY="115051" custLinFactNeighborX="-10907" custLinFactNeighborY="-1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0321D12D-2CE5-499D-A0DE-D506EF843EDF}" type="pres">
      <dgm:prSet presAssocID="{B7D4C9D7-9349-4EB6-8E28-4E004B01817B}" presName="txShp" presStyleLbl="node1" presStyleIdx="0" presStyleCnt="1" custScaleX="107497" custScaleY="12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FE9E4-7A44-48C9-99DB-886407403D7B}" type="presOf" srcId="{FC11865A-B1AB-4988-B66B-F47C4AB077F0}" destId="{03305927-2572-46C1-B1A7-CE7FC21F0846}" srcOrd="0" destOrd="0" presId="urn:microsoft.com/office/officeart/2005/8/layout/vList3#1"/>
    <dgm:cxn modelId="{1C034923-C3C2-4FC5-B7F8-2C62F49696DC}" type="presOf" srcId="{B7D4C9D7-9349-4EB6-8E28-4E004B01817B}" destId="{0321D12D-2CE5-499D-A0DE-D506EF843EDF}" srcOrd="0" destOrd="0" presId="urn:microsoft.com/office/officeart/2005/8/layout/vList3#1"/>
    <dgm:cxn modelId="{879903B0-4B0C-4C94-AD8F-C6E96B38A1D1}" srcId="{FC11865A-B1AB-4988-B66B-F47C4AB077F0}" destId="{B7D4C9D7-9349-4EB6-8E28-4E004B01817B}" srcOrd="0" destOrd="0" parTransId="{7CE389C0-8A4A-4049-A7B0-C9AF0ACB26C3}" sibTransId="{26FF361E-46B0-481C-93DD-6EADD1988B94}"/>
    <dgm:cxn modelId="{C1522E9B-DCD5-4ADE-B480-4F1E0C16235B}" type="presParOf" srcId="{03305927-2572-46C1-B1A7-CE7FC21F0846}" destId="{093FA1CF-3B7F-4BC1-A02F-8714EF5BE025}" srcOrd="0" destOrd="0" presId="urn:microsoft.com/office/officeart/2005/8/layout/vList3#1"/>
    <dgm:cxn modelId="{20CD27F6-47B5-4768-9FD1-7B519FE675D0}" type="presParOf" srcId="{093FA1CF-3B7F-4BC1-A02F-8714EF5BE025}" destId="{63222377-C69A-4E48-B8CD-75565B855CAE}" srcOrd="0" destOrd="0" presId="urn:microsoft.com/office/officeart/2005/8/layout/vList3#1"/>
    <dgm:cxn modelId="{0AC19C80-2CD1-43ED-B7B7-F574048C76BB}" type="presParOf" srcId="{093FA1CF-3B7F-4BC1-A02F-8714EF5BE025}" destId="{0321D12D-2CE5-499D-A0DE-D506EF843ED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854BC9-C984-4908-82EB-D1F26175E5CA}" type="doc">
      <dgm:prSet loTypeId="urn:microsoft.com/office/officeart/2008/layout/AlternatingPictureCircles" loCatId="pictur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F016130-EFD1-41DE-BD02-7137E6A00D96}">
      <dgm:prSet/>
      <dgm:spPr/>
      <dgm:t>
        <a:bodyPr/>
        <a:lstStyle/>
        <a:p>
          <a:pPr rtl="0"/>
          <a:r>
            <a:rPr lang="ru-RU" b="1" dirty="0" smtClean="0"/>
            <a:t>НОЖ</a:t>
          </a:r>
          <a:endParaRPr lang="ru-RU" dirty="0"/>
        </a:p>
      </dgm:t>
    </dgm:pt>
    <dgm:pt modelId="{D6C8208A-27DB-44B9-A438-92DB210AC2A0}" type="parTrans" cxnId="{249D980C-E15D-4944-90EC-18FA9EDFDDFE}">
      <dgm:prSet/>
      <dgm:spPr/>
      <dgm:t>
        <a:bodyPr/>
        <a:lstStyle/>
        <a:p>
          <a:endParaRPr lang="ru-RU"/>
        </a:p>
      </dgm:t>
    </dgm:pt>
    <dgm:pt modelId="{7681F615-CA21-43CE-AA5D-E8A3B0015AA6}" type="sibTrans" cxnId="{249D980C-E15D-4944-90EC-18FA9EDFDDFE}">
      <dgm:prSet/>
      <dgm:spPr/>
      <dgm:t>
        <a:bodyPr/>
        <a:lstStyle/>
        <a:p>
          <a:endParaRPr lang="ru-RU"/>
        </a:p>
      </dgm:t>
    </dgm:pt>
    <dgm:pt modelId="{C1430055-D294-4E22-AEC4-05C60D599010}" type="pres">
      <dgm:prSet presAssocID="{8A854BC9-C984-4908-82EB-D1F26175E5C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CDBE3A6-72A2-4734-8EE0-C84362823AFA}" type="pres">
      <dgm:prSet presAssocID="{8F016130-EFD1-41DE-BD02-7137E6A00D96}" presName="composite" presStyleCnt="0"/>
      <dgm:spPr/>
    </dgm:pt>
    <dgm:pt modelId="{4B1D80A9-1199-49A1-AF13-B66DD97058C0}" type="pres">
      <dgm:prSet presAssocID="{8F016130-EFD1-41DE-BD02-7137E6A00D96}" presName="Accent" presStyleLbl="alignNode1" presStyleIdx="0" presStyleCnt="1">
        <dgm:presLayoutVars>
          <dgm:chMax val="0"/>
          <dgm:chPref val="0"/>
        </dgm:presLayoutVars>
      </dgm:prSet>
      <dgm:spPr/>
    </dgm:pt>
    <dgm:pt modelId="{2299BEE3-8ADA-4FB2-A834-A05EB8E29DF3}" type="pres">
      <dgm:prSet presAssocID="{8F016130-EFD1-41DE-BD02-7137E6A00D96}" presName="Image" presStyleLbl="bgImgPlace1" presStyleIdx="0" presStyleCnt="1" custScaleX="83683" custScaleY="107532" custLinFactNeighborX="-14813" custLinFactNeighborY="44639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5A3327EA-BBED-487B-9A11-180F788A5E59}" type="pres">
      <dgm:prSet presAssocID="{8F016130-EFD1-41DE-BD02-7137E6A00D96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D9A11-4ED2-4974-B6D5-CBCFDB81160D}" type="pres">
      <dgm:prSet presAssocID="{8F016130-EFD1-41DE-BD02-7137E6A00D96}" presName="Space" presStyleCnt="0">
        <dgm:presLayoutVars>
          <dgm:chMax val="0"/>
          <dgm:chPref val="0"/>
        </dgm:presLayoutVars>
      </dgm:prSet>
      <dgm:spPr/>
    </dgm:pt>
  </dgm:ptLst>
  <dgm:cxnLst>
    <dgm:cxn modelId="{249D980C-E15D-4944-90EC-18FA9EDFDDFE}" srcId="{8A854BC9-C984-4908-82EB-D1F26175E5CA}" destId="{8F016130-EFD1-41DE-BD02-7137E6A00D96}" srcOrd="0" destOrd="0" parTransId="{D6C8208A-27DB-44B9-A438-92DB210AC2A0}" sibTransId="{7681F615-CA21-43CE-AA5D-E8A3B0015AA6}"/>
    <dgm:cxn modelId="{2AF6116E-5DE2-4F94-8735-C67066DF6077}" type="presOf" srcId="{8A854BC9-C984-4908-82EB-D1F26175E5CA}" destId="{C1430055-D294-4E22-AEC4-05C60D599010}" srcOrd="0" destOrd="0" presId="urn:microsoft.com/office/officeart/2008/layout/AlternatingPictureCircles"/>
    <dgm:cxn modelId="{5F20A155-3357-4FF9-BA27-6881ADDAEB27}" type="presOf" srcId="{8F016130-EFD1-41DE-BD02-7137E6A00D96}" destId="{5A3327EA-BBED-487B-9A11-180F788A5E59}" srcOrd="0" destOrd="0" presId="urn:microsoft.com/office/officeart/2008/layout/AlternatingPictureCircles"/>
    <dgm:cxn modelId="{0CCD5EA1-2E98-4941-9FEA-3C0CCA2CBF70}" type="presParOf" srcId="{C1430055-D294-4E22-AEC4-05C60D599010}" destId="{2CDBE3A6-72A2-4734-8EE0-C84362823AFA}" srcOrd="0" destOrd="0" presId="urn:microsoft.com/office/officeart/2008/layout/AlternatingPictureCircles"/>
    <dgm:cxn modelId="{B809B16C-AAC1-465D-B441-3D0B732B0D28}" type="presParOf" srcId="{2CDBE3A6-72A2-4734-8EE0-C84362823AFA}" destId="{4B1D80A9-1199-49A1-AF13-B66DD97058C0}" srcOrd="0" destOrd="0" presId="urn:microsoft.com/office/officeart/2008/layout/AlternatingPictureCircles"/>
    <dgm:cxn modelId="{D83F02B1-D1B1-4873-8264-DAF1EC40FDA7}" type="presParOf" srcId="{2CDBE3A6-72A2-4734-8EE0-C84362823AFA}" destId="{2299BEE3-8ADA-4FB2-A834-A05EB8E29DF3}" srcOrd="1" destOrd="0" presId="urn:microsoft.com/office/officeart/2008/layout/AlternatingPictureCircles"/>
    <dgm:cxn modelId="{B205F27F-8138-42A9-9EE4-18C1DDC2A65F}" type="presParOf" srcId="{2CDBE3A6-72A2-4734-8EE0-C84362823AFA}" destId="{5A3327EA-BBED-487B-9A11-180F788A5E59}" srcOrd="2" destOrd="0" presId="urn:microsoft.com/office/officeart/2008/layout/AlternatingPictureCircles"/>
    <dgm:cxn modelId="{7A5557F3-7428-4184-BBA9-B1397A03C3B5}" type="presParOf" srcId="{2CDBE3A6-72A2-4734-8EE0-C84362823AFA}" destId="{33FD9A11-4ED2-4974-B6D5-CBCFDB81160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1C1B9B-4125-40EB-9427-BBE05C8F9E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D439B-6F67-46FE-AF75-06708064A64B}">
      <dgm:prSet custT="1"/>
      <dgm:spPr/>
      <dgm:t>
        <a:bodyPr/>
        <a:lstStyle/>
        <a:p>
          <a:pPr algn="ctr" rtl="0"/>
          <a:r>
            <a:rPr lang="ru-RU" sz="2800" b="1" dirty="0" smtClean="0"/>
            <a:t>ЗАГАДКА</a:t>
          </a:r>
          <a:endParaRPr lang="ru-RU" sz="2800" b="1" dirty="0"/>
        </a:p>
      </dgm:t>
    </dgm:pt>
    <dgm:pt modelId="{F75ECEFB-7064-4B74-AF17-6AB9009B5880}" type="parTrans" cxnId="{DE265CD8-C84A-4919-AD39-695A6C2EBB1E}">
      <dgm:prSet/>
      <dgm:spPr/>
      <dgm:t>
        <a:bodyPr/>
        <a:lstStyle/>
        <a:p>
          <a:endParaRPr lang="ru-RU"/>
        </a:p>
      </dgm:t>
    </dgm:pt>
    <dgm:pt modelId="{663B8878-EA68-4E7A-9FF5-2C7F64BC989D}" type="sibTrans" cxnId="{DE265CD8-C84A-4919-AD39-695A6C2EBB1E}">
      <dgm:prSet/>
      <dgm:spPr/>
      <dgm:t>
        <a:bodyPr/>
        <a:lstStyle/>
        <a:p>
          <a:endParaRPr lang="ru-RU"/>
        </a:p>
      </dgm:t>
    </dgm:pt>
    <dgm:pt modelId="{8633C43B-64DA-4DBF-81C7-BC16F5CC4D01}" type="pres">
      <dgm:prSet presAssocID="{C61C1B9B-4125-40EB-9427-BBE05C8F9E7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28EA98-B216-47C8-B37D-D1256D709295}" type="pres">
      <dgm:prSet presAssocID="{221D439B-6F67-46FE-AF75-06708064A64B}" presName="thickLine" presStyleLbl="alignNode1" presStyleIdx="0" presStyleCnt="1"/>
      <dgm:spPr/>
    </dgm:pt>
    <dgm:pt modelId="{B02B11D0-0CA1-4F44-82E4-D9D62A4F294C}" type="pres">
      <dgm:prSet presAssocID="{221D439B-6F67-46FE-AF75-06708064A64B}" presName="horz1" presStyleCnt="0"/>
      <dgm:spPr/>
    </dgm:pt>
    <dgm:pt modelId="{65C6AA3E-DDEC-43B3-87F6-E71D1E4566D3}" type="pres">
      <dgm:prSet presAssocID="{221D439B-6F67-46FE-AF75-06708064A64B}" presName="tx1" presStyleLbl="revTx" presStyleIdx="0" presStyleCnt="1"/>
      <dgm:spPr/>
      <dgm:t>
        <a:bodyPr/>
        <a:lstStyle/>
        <a:p>
          <a:endParaRPr lang="ru-RU"/>
        </a:p>
      </dgm:t>
    </dgm:pt>
    <dgm:pt modelId="{CE3D54B9-AE6D-41F4-9289-889519FB19A7}" type="pres">
      <dgm:prSet presAssocID="{221D439B-6F67-46FE-AF75-06708064A64B}" presName="vert1" presStyleCnt="0"/>
      <dgm:spPr/>
    </dgm:pt>
  </dgm:ptLst>
  <dgm:cxnLst>
    <dgm:cxn modelId="{DE265CD8-C84A-4919-AD39-695A6C2EBB1E}" srcId="{C61C1B9B-4125-40EB-9427-BBE05C8F9E78}" destId="{221D439B-6F67-46FE-AF75-06708064A64B}" srcOrd="0" destOrd="0" parTransId="{F75ECEFB-7064-4B74-AF17-6AB9009B5880}" sibTransId="{663B8878-EA68-4E7A-9FF5-2C7F64BC989D}"/>
    <dgm:cxn modelId="{699C860E-9224-4343-88F1-40BE41CDAE50}" type="presOf" srcId="{221D439B-6F67-46FE-AF75-06708064A64B}" destId="{65C6AA3E-DDEC-43B3-87F6-E71D1E4566D3}" srcOrd="0" destOrd="0" presId="urn:microsoft.com/office/officeart/2008/layout/LinedList"/>
    <dgm:cxn modelId="{09DF896C-0825-4B8F-B03B-DBE74BB452E5}" type="presOf" srcId="{C61C1B9B-4125-40EB-9427-BBE05C8F9E78}" destId="{8633C43B-64DA-4DBF-81C7-BC16F5CC4D01}" srcOrd="0" destOrd="0" presId="urn:microsoft.com/office/officeart/2008/layout/LinedList"/>
    <dgm:cxn modelId="{3A9C25C5-D6D5-4014-9A55-9030ADA8C3FC}" type="presParOf" srcId="{8633C43B-64DA-4DBF-81C7-BC16F5CC4D01}" destId="{5128EA98-B216-47C8-B37D-D1256D709295}" srcOrd="0" destOrd="0" presId="urn:microsoft.com/office/officeart/2008/layout/LinedList"/>
    <dgm:cxn modelId="{6F1EF059-EEC4-4F02-8DC4-8B437477CB3C}" type="presParOf" srcId="{8633C43B-64DA-4DBF-81C7-BC16F5CC4D01}" destId="{B02B11D0-0CA1-4F44-82E4-D9D62A4F294C}" srcOrd="1" destOrd="0" presId="urn:microsoft.com/office/officeart/2008/layout/LinedList"/>
    <dgm:cxn modelId="{68BDAB77-6BFB-44E9-944D-C901A9F5DD56}" type="presParOf" srcId="{B02B11D0-0CA1-4F44-82E4-D9D62A4F294C}" destId="{65C6AA3E-DDEC-43B3-87F6-E71D1E4566D3}" srcOrd="0" destOrd="0" presId="urn:microsoft.com/office/officeart/2008/layout/LinedList"/>
    <dgm:cxn modelId="{95A1D6BF-188E-46C5-97DD-917E8F451B5F}" type="presParOf" srcId="{B02B11D0-0CA1-4F44-82E4-D9D62A4F294C}" destId="{CE3D54B9-AE6D-41F4-9289-889519FB19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D12867-4515-4255-92D7-583F902DDD22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239E3F2-FB7B-4F1C-AFF2-6C7470815AF0}">
      <dgm:prSet/>
      <dgm:spPr/>
      <dgm:t>
        <a:bodyPr/>
        <a:lstStyle/>
        <a:p>
          <a:r>
            <a:rPr lang="ru-RU" b="0" i="0" smtClean="0"/>
            <a:t>Сделаны из железа,</a:t>
          </a:r>
          <a:br>
            <a:rPr lang="ru-RU" b="0" i="0" smtClean="0"/>
          </a:br>
          <a:r>
            <a:rPr lang="ru-RU" b="0" i="0" smtClean="0"/>
            <a:t>Умеют стричь и резать.</a:t>
          </a:r>
          <a:br>
            <a:rPr lang="ru-RU" b="0" i="0" smtClean="0"/>
          </a:br>
          <a:r>
            <a:rPr lang="ru-RU" b="0" i="0" smtClean="0"/>
            <a:t>Когда они встречаются,</a:t>
          </a:r>
          <a:br>
            <a:rPr lang="ru-RU" b="0" i="0" smtClean="0"/>
          </a:br>
          <a:r>
            <a:rPr lang="ru-RU" b="0" i="0" smtClean="0"/>
            <a:t>Части разделяются.</a:t>
          </a:r>
          <a:endParaRPr lang="ru-RU" b="0" i="0"/>
        </a:p>
      </dgm:t>
    </dgm:pt>
    <dgm:pt modelId="{68A6D85D-42E1-450F-9F06-73C7B322BFD8}" type="parTrans" cxnId="{F7EE0462-D882-4175-9290-3C3DE4A629E8}">
      <dgm:prSet/>
      <dgm:spPr/>
      <dgm:t>
        <a:bodyPr/>
        <a:lstStyle/>
        <a:p>
          <a:endParaRPr lang="ru-RU"/>
        </a:p>
      </dgm:t>
    </dgm:pt>
    <dgm:pt modelId="{88A424DC-3B66-4E90-8E01-D480CE3F5482}" type="sibTrans" cxnId="{F7EE0462-D882-4175-9290-3C3DE4A629E8}">
      <dgm:prSet/>
      <dgm:spPr/>
      <dgm:t>
        <a:bodyPr/>
        <a:lstStyle/>
        <a:p>
          <a:endParaRPr lang="ru-RU"/>
        </a:p>
      </dgm:t>
    </dgm:pt>
    <dgm:pt modelId="{89F2C289-16CD-4D7B-9E7E-AD8142B91E4D}" type="pres">
      <dgm:prSet presAssocID="{C0D12867-4515-4255-92D7-583F902DDD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D80B4-1502-43AA-AB3B-FAB0B32321FA}" type="pres">
      <dgm:prSet presAssocID="{C0D12867-4515-4255-92D7-583F902DDD22}" presName="arrow" presStyleLbl="bgShp" presStyleIdx="0" presStyleCnt="1"/>
      <dgm:spPr/>
    </dgm:pt>
    <dgm:pt modelId="{31F71A94-01CD-4B57-A449-03C6B7220DC7}" type="pres">
      <dgm:prSet presAssocID="{C0D12867-4515-4255-92D7-583F902DDD22}" presName="linearProcess" presStyleCnt="0"/>
      <dgm:spPr/>
    </dgm:pt>
    <dgm:pt modelId="{21CCA46D-D9E2-4ACF-9112-368542CA0438}" type="pres">
      <dgm:prSet presAssocID="{D239E3F2-FB7B-4F1C-AFF2-6C7470815AF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7EE18-998F-4FD2-B2A8-C8FE25F9CB29}" type="presOf" srcId="{C0D12867-4515-4255-92D7-583F902DDD22}" destId="{89F2C289-16CD-4D7B-9E7E-AD8142B91E4D}" srcOrd="0" destOrd="0" presId="urn:microsoft.com/office/officeart/2005/8/layout/hProcess9"/>
    <dgm:cxn modelId="{F7EE0462-D882-4175-9290-3C3DE4A629E8}" srcId="{C0D12867-4515-4255-92D7-583F902DDD22}" destId="{D239E3F2-FB7B-4F1C-AFF2-6C7470815AF0}" srcOrd="0" destOrd="0" parTransId="{68A6D85D-42E1-450F-9F06-73C7B322BFD8}" sibTransId="{88A424DC-3B66-4E90-8E01-D480CE3F5482}"/>
    <dgm:cxn modelId="{14645EB9-1725-433C-9C8A-AC75405CBB46}" type="presOf" srcId="{D239E3F2-FB7B-4F1C-AFF2-6C7470815AF0}" destId="{21CCA46D-D9E2-4ACF-9112-368542CA0438}" srcOrd="0" destOrd="0" presId="urn:microsoft.com/office/officeart/2005/8/layout/hProcess9"/>
    <dgm:cxn modelId="{7E90197E-BF7B-45AF-A2CC-EA4A6B8B4A6C}" type="presParOf" srcId="{89F2C289-16CD-4D7B-9E7E-AD8142B91E4D}" destId="{13ED80B4-1502-43AA-AB3B-FAB0B32321FA}" srcOrd="0" destOrd="0" presId="urn:microsoft.com/office/officeart/2005/8/layout/hProcess9"/>
    <dgm:cxn modelId="{A5066DAD-6D44-49F7-B5C0-E7CD4D302813}" type="presParOf" srcId="{89F2C289-16CD-4D7B-9E7E-AD8142B91E4D}" destId="{31F71A94-01CD-4B57-A449-03C6B7220DC7}" srcOrd="1" destOrd="0" presId="urn:microsoft.com/office/officeart/2005/8/layout/hProcess9"/>
    <dgm:cxn modelId="{168A1332-8781-4939-AB02-C957F6FAC992}" type="presParOf" srcId="{31F71A94-01CD-4B57-A449-03C6B7220DC7}" destId="{21CCA46D-D9E2-4ACF-9112-368542CA043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8327D-8B42-473E-8692-C75113554306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A0B76FB0-6418-4A73-A303-24CC98FF9DA5}">
      <dgm:prSet/>
      <dgm:spPr/>
      <dgm:t>
        <a:bodyPr/>
        <a:lstStyle/>
        <a:p>
          <a:pPr algn="ctr" rtl="0"/>
          <a:r>
            <a:rPr lang="ru-RU" baseline="0" dirty="0" smtClean="0"/>
            <a:t>Будьте осторожны с ножницами!</a:t>
          </a:r>
          <a:endParaRPr lang="ru-RU" dirty="0"/>
        </a:p>
      </dgm:t>
    </dgm:pt>
    <dgm:pt modelId="{3F6DD418-4B3E-4195-BCC8-6B88D02083FE}" type="parTrans" cxnId="{8E12D8E7-49E9-42BE-AF7B-996BF86942EE}">
      <dgm:prSet/>
      <dgm:spPr/>
      <dgm:t>
        <a:bodyPr/>
        <a:lstStyle/>
        <a:p>
          <a:endParaRPr lang="ru-RU"/>
        </a:p>
      </dgm:t>
    </dgm:pt>
    <dgm:pt modelId="{4038D6DA-5F7D-434A-8A41-210398A7D926}" type="sibTrans" cxnId="{8E12D8E7-49E9-42BE-AF7B-996BF86942EE}">
      <dgm:prSet/>
      <dgm:spPr/>
      <dgm:t>
        <a:bodyPr/>
        <a:lstStyle/>
        <a:p>
          <a:endParaRPr lang="ru-RU"/>
        </a:p>
      </dgm:t>
    </dgm:pt>
    <dgm:pt modelId="{98416BB7-6CFD-47E6-BE1D-9FE28A068325}" type="pres">
      <dgm:prSet presAssocID="{6068327D-8B42-473E-8692-C75113554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743BF-6EA6-4197-97D9-23FD0E5B3775}" type="pres">
      <dgm:prSet presAssocID="{A0B76FB0-6418-4A73-A303-24CC98FF9DA5}" presName="parentText" presStyleLbl="node1" presStyleIdx="0" presStyleCnt="1" custLinFactNeighborX="5448" custLinFactNeighborY="43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3DCA5-772D-4B65-ACFD-859E2B51551F}" type="presOf" srcId="{A0B76FB0-6418-4A73-A303-24CC98FF9DA5}" destId="{612743BF-6EA6-4197-97D9-23FD0E5B3775}" srcOrd="0" destOrd="0" presId="urn:microsoft.com/office/officeart/2005/8/layout/vList2"/>
    <dgm:cxn modelId="{76995C32-416E-4452-AAF8-F697DDDA28C6}" type="presOf" srcId="{6068327D-8B42-473E-8692-C75113554306}" destId="{98416BB7-6CFD-47E6-BE1D-9FE28A068325}" srcOrd="0" destOrd="0" presId="urn:microsoft.com/office/officeart/2005/8/layout/vList2"/>
    <dgm:cxn modelId="{8E12D8E7-49E9-42BE-AF7B-996BF86942EE}" srcId="{6068327D-8B42-473E-8692-C75113554306}" destId="{A0B76FB0-6418-4A73-A303-24CC98FF9DA5}" srcOrd="0" destOrd="0" parTransId="{3F6DD418-4B3E-4195-BCC8-6B88D02083FE}" sibTransId="{4038D6DA-5F7D-434A-8A41-210398A7D926}"/>
    <dgm:cxn modelId="{974FAD29-1AAE-44B5-A379-F3CCCD31600B}" type="presParOf" srcId="{98416BB7-6CFD-47E6-BE1D-9FE28A068325}" destId="{612743BF-6EA6-4197-97D9-23FD0E5B3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5E7F26-FEFA-4E64-80DC-AED206F6F0BF}" type="doc">
      <dgm:prSet loTypeId="urn:microsoft.com/office/officeart/2009/layout/CirclePictureHierarchy" loCatId="picture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3033359-4353-42BE-8959-44621E6445BC}">
      <dgm:prSet/>
      <dgm:spPr/>
      <dgm:t>
        <a:bodyPr/>
        <a:lstStyle/>
        <a:p>
          <a:pPr rtl="0"/>
          <a:r>
            <a:rPr lang="ru-RU" b="1" dirty="0" smtClean="0"/>
            <a:t>Ножницы</a:t>
          </a:r>
          <a:endParaRPr lang="ru-RU" dirty="0"/>
        </a:p>
      </dgm:t>
    </dgm:pt>
    <dgm:pt modelId="{3B4F497F-6599-4BD6-8D15-7B6FDADC3A40}" type="parTrans" cxnId="{83F6477F-ECF3-4F25-B017-513E58A918AD}">
      <dgm:prSet/>
      <dgm:spPr/>
      <dgm:t>
        <a:bodyPr/>
        <a:lstStyle/>
        <a:p>
          <a:endParaRPr lang="ru-RU"/>
        </a:p>
      </dgm:t>
    </dgm:pt>
    <dgm:pt modelId="{D05ECCE3-4894-4A2F-B13A-FF82C80203D3}" type="sibTrans" cxnId="{83F6477F-ECF3-4F25-B017-513E58A918AD}">
      <dgm:prSet/>
      <dgm:spPr/>
      <dgm:t>
        <a:bodyPr/>
        <a:lstStyle/>
        <a:p>
          <a:endParaRPr lang="ru-RU"/>
        </a:p>
      </dgm:t>
    </dgm:pt>
    <dgm:pt modelId="{360F9B6B-7BB7-483D-B495-FFBCCC662195}" type="pres">
      <dgm:prSet presAssocID="{065E7F26-FEFA-4E64-80DC-AED206F6F0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36C17C-CE73-4E44-B83C-3A6B5DDB58C8}" type="pres">
      <dgm:prSet presAssocID="{F3033359-4353-42BE-8959-44621E6445BC}" presName="hierRoot1" presStyleCnt="0"/>
      <dgm:spPr/>
    </dgm:pt>
    <dgm:pt modelId="{57C0895F-7451-47FC-90A4-8140AFF5576B}" type="pres">
      <dgm:prSet presAssocID="{F3033359-4353-42BE-8959-44621E6445BC}" presName="composite" presStyleCnt="0"/>
      <dgm:spPr/>
    </dgm:pt>
    <dgm:pt modelId="{67134703-811C-4D5A-BFCA-F3A49CCDF99E}" type="pres">
      <dgm:prSet presAssocID="{F3033359-4353-42BE-8959-44621E6445BC}" presName="image" presStyleLbl="node0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11258" t="10661" r="10116" b="5289"/>
          </a:stretch>
        </a:blipFill>
      </dgm:spPr>
    </dgm:pt>
    <dgm:pt modelId="{C2949158-67CD-459C-83E1-F00908308B0C}" type="pres">
      <dgm:prSet presAssocID="{F3033359-4353-42BE-8959-44621E6445BC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E83DE-9DE1-45D0-8737-03527DCCC152}" type="pres">
      <dgm:prSet presAssocID="{F3033359-4353-42BE-8959-44621E6445BC}" presName="hierChild2" presStyleCnt="0"/>
      <dgm:spPr/>
    </dgm:pt>
  </dgm:ptLst>
  <dgm:cxnLst>
    <dgm:cxn modelId="{37BC8A2E-735B-4FD8-9A7E-60EB7C5F6378}" type="presOf" srcId="{F3033359-4353-42BE-8959-44621E6445BC}" destId="{C2949158-67CD-459C-83E1-F00908308B0C}" srcOrd="0" destOrd="0" presId="urn:microsoft.com/office/officeart/2009/layout/CirclePictureHierarchy"/>
    <dgm:cxn modelId="{1389A634-6A3C-43DE-A5EF-EA0600B064EE}" type="presOf" srcId="{065E7F26-FEFA-4E64-80DC-AED206F6F0BF}" destId="{360F9B6B-7BB7-483D-B495-FFBCCC662195}" srcOrd="0" destOrd="0" presId="urn:microsoft.com/office/officeart/2009/layout/CirclePictureHierarchy"/>
    <dgm:cxn modelId="{83F6477F-ECF3-4F25-B017-513E58A918AD}" srcId="{065E7F26-FEFA-4E64-80DC-AED206F6F0BF}" destId="{F3033359-4353-42BE-8959-44621E6445BC}" srcOrd="0" destOrd="0" parTransId="{3B4F497F-6599-4BD6-8D15-7B6FDADC3A40}" sibTransId="{D05ECCE3-4894-4A2F-B13A-FF82C80203D3}"/>
    <dgm:cxn modelId="{035ED661-3794-43B2-A7DC-14D599C20CFF}" type="presParOf" srcId="{360F9B6B-7BB7-483D-B495-FFBCCC662195}" destId="{9736C17C-CE73-4E44-B83C-3A6B5DDB58C8}" srcOrd="0" destOrd="0" presId="urn:microsoft.com/office/officeart/2009/layout/CirclePictureHierarchy"/>
    <dgm:cxn modelId="{E4AFA158-E90A-48FE-AD96-0BDFE827D60F}" type="presParOf" srcId="{9736C17C-CE73-4E44-B83C-3A6B5DDB58C8}" destId="{57C0895F-7451-47FC-90A4-8140AFF5576B}" srcOrd="0" destOrd="0" presId="urn:microsoft.com/office/officeart/2009/layout/CirclePictureHierarchy"/>
    <dgm:cxn modelId="{2C5055EE-138C-49B1-B0B2-F4D24448ACBD}" type="presParOf" srcId="{57C0895F-7451-47FC-90A4-8140AFF5576B}" destId="{67134703-811C-4D5A-BFCA-F3A49CCDF99E}" srcOrd="0" destOrd="0" presId="urn:microsoft.com/office/officeart/2009/layout/CirclePictureHierarchy"/>
    <dgm:cxn modelId="{E83FECF4-6C29-4FC5-9299-47B8C5FADDD6}" type="presParOf" srcId="{57C0895F-7451-47FC-90A4-8140AFF5576B}" destId="{C2949158-67CD-459C-83E1-F00908308B0C}" srcOrd="1" destOrd="0" presId="urn:microsoft.com/office/officeart/2009/layout/CirclePictureHierarchy"/>
    <dgm:cxn modelId="{2D9D6B8B-85FE-4B8C-B18F-E2F24791FE61}" type="presParOf" srcId="{9736C17C-CE73-4E44-B83C-3A6B5DDB58C8}" destId="{F16E83DE-9DE1-45D0-8737-03527DCCC15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90258-5E80-4124-85BA-46CBDB949402}">
      <dsp:nvSpPr>
        <dsp:cNvPr id="0" name=""/>
        <dsp:cNvSpPr/>
      </dsp:nvSpPr>
      <dsp:spPr>
        <a:xfrm>
          <a:off x="0" y="105"/>
          <a:ext cx="3024125" cy="30241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Опасные предметы</a:t>
          </a:r>
          <a:endParaRPr lang="ru-RU" sz="3200" kern="1200" dirty="0"/>
        </a:p>
      </dsp:txBody>
      <dsp:txXfrm>
        <a:off x="442873" y="442978"/>
        <a:ext cx="2138379" cy="2138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9F6F-BB2B-4D4A-BF33-D46E4E2FB49F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55DBC-895C-4030-A0C3-0A33CD51EA6C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4C4DC-C578-4193-AD5F-15FDFB32BB4B}">
      <dsp:nvSpPr>
        <dsp:cNvPr id="0" name=""/>
        <dsp:cNvSpPr/>
      </dsp:nvSpPr>
      <dsp:spPr>
        <a:xfrm>
          <a:off x="1688119" y="123468"/>
          <a:ext cx="5703519" cy="333291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255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 ряд лежат они в коробках. 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 красных шапках на головках. 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Их, пожалуйста, не тронь –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Притаился в них огонь.</a:t>
          </a:r>
          <a:endParaRPr lang="ru-RU" sz="2700" kern="1200" dirty="0"/>
        </a:p>
      </dsp:txBody>
      <dsp:txXfrm>
        <a:off x="1688119" y="123468"/>
        <a:ext cx="5703519" cy="3332912"/>
      </dsp:txXfrm>
    </dsp:sp>
    <dsp:sp modelId="{B06ED6B3-5DBF-4560-B400-EBD49DB3B423}">
      <dsp:nvSpPr>
        <dsp:cNvPr id="0" name=""/>
        <dsp:cNvSpPr/>
      </dsp:nvSpPr>
      <dsp:spPr>
        <a:xfrm>
          <a:off x="129300" y="304544"/>
          <a:ext cx="2578776" cy="24317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9383-97B7-4C49-8688-CB115F154990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1107-0657-4FAE-AD21-4B5A8E2A8862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Не играйте со спичками – это опасно!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D32BE-23E1-453E-9511-9C7FAF484442}">
      <dsp:nvSpPr>
        <dsp:cNvPr id="0" name=""/>
        <dsp:cNvSpPr/>
      </dsp:nvSpPr>
      <dsp:spPr>
        <a:xfrm rot="10800000">
          <a:off x="2592308" y="648079"/>
          <a:ext cx="4705048" cy="257676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667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/>
            <a:t>СПИЧКИ</a:t>
          </a:r>
          <a:endParaRPr lang="ru-RU" sz="4700" kern="1200" dirty="0"/>
        </a:p>
      </dsp:txBody>
      <dsp:txXfrm rot="10800000">
        <a:off x="3236499" y="648079"/>
        <a:ext cx="4060857" cy="2576763"/>
      </dsp:txXfrm>
    </dsp:sp>
    <dsp:sp modelId="{C5545693-6314-465F-A4BF-EB4E9FA031DC}">
      <dsp:nvSpPr>
        <dsp:cNvPr id="0" name=""/>
        <dsp:cNvSpPr/>
      </dsp:nvSpPr>
      <dsp:spPr>
        <a:xfrm>
          <a:off x="300180" y="155625"/>
          <a:ext cx="3618403" cy="35402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9EE99-FB62-4E36-BE63-F64355C656D7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449C5-01B7-4985-A7AD-3F19D1B9AF7F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smtClean="0"/>
            <a:t>ЗАГАДКА</a:t>
          </a:r>
          <a:endParaRPr lang="ru-RU" sz="2600" kern="1200"/>
        </a:p>
      </dsp:txBody>
      <dsp:txXfrm>
        <a:off x="0" y="0"/>
        <a:ext cx="7520940" cy="548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85394-165F-478C-8457-27D42A36279B}">
      <dsp:nvSpPr>
        <dsp:cNvPr id="0" name=""/>
        <dsp:cNvSpPr/>
      </dsp:nvSpPr>
      <dsp:spPr>
        <a:xfrm>
          <a:off x="3103803" y="1356921"/>
          <a:ext cx="2948399" cy="294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056B-BCC9-4C8B-A282-5AE4AD7F7E39}">
      <dsp:nvSpPr>
        <dsp:cNvPr id="0" name=""/>
        <dsp:cNvSpPr/>
      </dsp:nvSpPr>
      <dsp:spPr>
        <a:xfrm>
          <a:off x="6087431" y="996852"/>
          <a:ext cx="874628" cy="87489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A5775-427D-4D5B-AB32-E1E3358D0FFA}">
      <dsp:nvSpPr>
        <dsp:cNvPr id="0" name=""/>
        <dsp:cNvSpPr/>
      </dsp:nvSpPr>
      <dsp:spPr>
        <a:xfrm>
          <a:off x="3206780" y="1470463"/>
          <a:ext cx="2722120" cy="27219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34F80-D2C2-43B8-8D59-7083D7F52CCC}">
      <dsp:nvSpPr>
        <dsp:cNvPr id="0" name=""/>
        <dsp:cNvSpPr/>
      </dsp:nvSpPr>
      <dsp:spPr>
        <a:xfrm>
          <a:off x="72021" y="432043"/>
          <a:ext cx="2831350" cy="25432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На плите стоит - пыхтит.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В нём вода бурлит – кипит.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Из под крышки выйдет тучка,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Носик есть и с боку ручка.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Чайных чашек всех начальник.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Называется он… </a:t>
          </a:r>
          <a:endParaRPr lang="ru-RU" sz="1900" kern="1200" dirty="0"/>
        </a:p>
      </dsp:txBody>
      <dsp:txXfrm>
        <a:off x="72021" y="432043"/>
        <a:ext cx="2831350" cy="25432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6013-1EE9-4B2A-A8F6-CD1809C2271E}">
      <dsp:nvSpPr>
        <dsp:cNvPr id="0" name=""/>
        <dsp:cNvSpPr/>
      </dsp:nvSpPr>
      <dsp:spPr>
        <a:xfrm>
          <a:off x="3418437" y="174904"/>
          <a:ext cx="3767426" cy="31686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tint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8395A8-6191-4361-848A-A5DDA30BBE73}">
      <dsp:nvSpPr>
        <dsp:cNvPr id="0" name=""/>
        <dsp:cNvSpPr/>
      </dsp:nvSpPr>
      <dsp:spPr>
        <a:xfrm>
          <a:off x="1518992" y="1507054"/>
          <a:ext cx="2041810" cy="204181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alpha val="9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ЧАЙНИК</a:t>
          </a:r>
          <a:endParaRPr lang="ru-RU" sz="3300" kern="1200" dirty="0"/>
        </a:p>
      </dsp:txBody>
      <dsp:txXfrm>
        <a:off x="1518992" y="1507054"/>
        <a:ext cx="2041810" cy="20418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F1D14-822C-43E5-AA6A-B2388FC044E0}">
      <dsp:nvSpPr>
        <dsp:cNvPr id="0" name=""/>
        <dsp:cNvSpPr/>
      </dsp:nvSpPr>
      <dsp:spPr>
        <a:xfrm>
          <a:off x="0" y="513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4EAD9-4DBD-4E7B-9795-257EB2FDB009}">
      <dsp:nvSpPr>
        <dsp:cNvPr id="0" name=""/>
        <dsp:cNvSpPr/>
      </dsp:nvSpPr>
      <dsp:spPr>
        <a:xfrm>
          <a:off x="0" y="513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только огонь, но и пар обжигает,</a:t>
          </a:r>
          <a:endParaRPr lang="ru-RU" sz="1500" kern="1200"/>
        </a:p>
      </dsp:txBody>
      <dsp:txXfrm>
        <a:off x="0" y="513"/>
        <a:ext cx="4397112" cy="420277"/>
      </dsp:txXfrm>
    </dsp:sp>
    <dsp:sp modelId="{BD19254F-39E4-4C21-AC9E-9FE606E100F1}">
      <dsp:nvSpPr>
        <dsp:cNvPr id="0" name=""/>
        <dsp:cNvSpPr/>
      </dsp:nvSpPr>
      <dsp:spPr>
        <a:xfrm>
          <a:off x="0" y="420791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F682-C73B-430B-91C1-D1FA408D0004}">
      <dsp:nvSpPr>
        <dsp:cNvPr id="0" name=""/>
        <dsp:cNvSpPr/>
      </dsp:nvSpPr>
      <dsp:spPr>
        <a:xfrm>
          <a:off x="0" y="420791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Когда из кастрюли его выпускают.</a:t>
          </a:r>
          <a:endParaRPr lang="ru-RU" sz="1500" kern="1200"/>
        </a:p>
      </dsp:txBody>
      <dsp:txXfrm>
        <a:off x="0" y="420791"/>
        <a:ext cx="4397112" cy="420277"/>
      </dsp:txXfrm>
    </dsp:sp>
    <dsp:sp modelId="{C50A77CF-4899-4A2C-BE67-F60E8B7B92A5}">
      <dsp:nvSpPr>
        <dsp:cNvPr id="0" name=""/>
        <dsp:cNvSpPr/>
      </dsp:nvSpPr>
      <dsp:spPr>
        <a:xfrm>
          <a:off x="0" y="841068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4F0C8-B69D-4AD3-8D12-DD4F613BE68C}">
      <dsp:nvSpPr>
        <dsp:cNvPr id="0" name=""/>
        <dsp:cNvSpPr/>
      </dsp:nvSpPr>
      <dsp:spPr>
        <a:xfrm>
          <a:off x="0" y="841068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Так будь осторожен с кипящей водой</a:t>
          </a:r>
          <a:endParaRPr lang="ru-RU" sz="1500" kern="1200"/>
        </a:p>
      </dsp:txBody>
      <dsp:txXfrm>
        <a:off x="0" y="841068"/>
        <a:ext cx="4397112" cy="420277"/>
      </dsp:txXfrm>
    </dsp:sp>
    <dsp:sp modelId="{65DA8B69-DA90-4497-AFD8-AA6F07957978}">
      <dsp:nvSpPr>
        <dsp:cNvPr id="0" name=""/>
        <dsp:cNvSpPr/>
      </dsp:nvSpPr>
      <dsp:spPr>
        <a:xfrm>
          <a:off x="0" y="1261346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D170-B861-4402-8D1C-586318AD603D}">
      <dsp:nvSpPr>
        <dsp:cNvPr id="0" name=""/>
        <dsp:cNvSpPr/>
      </dsp:nvSpPr>
      <dsp:spPr>
        <a:xfrm>
          <a:off x="0" y="1261346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И правила эти надёжно усвой:</a:t>
          </a:r>
          <a:endParaRPr lang="ru-RU" sz="1500" kern="1200"/>
        </a:p>
      </dsp:txBody>
      <dsp:txXfrm>
        <a:off x="0" y="1261346"/>
        <a:ext cx="4397112" cy="420277"/>
      </dsp:txXfrm>
    </dsp:sp>
    <dsp:sp modelId="{B26497CA-3269-428E-ACE3-B171E118D67C}">
      <dsp:nvSpPr>
        <dsp:cNvPr id="0" name=""/>
        <dsp:cNvSpPr/>
      </dsp:nvSpPr>
      <dsp:spPr>
        <a:xfrm>
          <a:off x="0" y="1681624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0E662-6163-4982-BAC8-A7D8376FB650}">
      <dsp:nvSpPr>
        <dsp:cNvPr id="0" name=""/>
        <dsp:cNvSpPr/>
      </dsp:nvSpPr>
      <dsp:spPr>
        <a:xfrm>
          <a:off x="0" y="1681624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С кастрюли ты крышку рывком не снимай,</a:t>
          </a:r>
          <a:endParaRPr lang="ru-RU" sz="1500" kern="1200"/>
        </a:p>
      </dsp:txBody>
      <dsp:txXfrm>
        <a:off x="0" y="1681624"/>
        <a:ext cx="4397112" cy="420277"/>
      </dsp:txXfrm>
    </dsp:sp>
    <dsp:sp modelId="{098DC23B-4D5A-404F-AF4D-6C4FFBD851F0}">
      <dsp:nvSpPr>
        <dsp:cNvPr id="0" name=""/>
        <dsp:cNvSpPr/>
      </dsp:nvSpPr>
      <dsp:spPr>
        <a:xfrm>
          <a:off x="0" y="2101902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7840C-2559-43AE-B6B0-512D7A0341C1}">
      <dsp:nvSpPr>
        <dsp:cNvPr id="0" name=""/>
        <dsp:cNvSpPr/>
      </dsp:nvSpPr>
      <dsp:spPr>
        <a:xfrm>
          <a:off x="0" y="2101902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А с краю тихонечко приподнимай</a:t>
          </a:r>
          <a:endParaRPr lang="ru-RU" sz="1500" kern="1200"/>
        </a:p>
      </dsp:txBody>
      <dsp:txXfrm>
        <a:off x="0" y="2101902"/>
        <a:ext cx="4397112" cy="420277"/>
      </dsp:txXfrm>
    </dsp:sp>
    <dsp:sp modelId="{8B19602C-9B37-4A36-BE31-5AFBEF7080DD}">
      <dsp:nvSpPr>
        <dsp:cNvPr id="0" name=""/>
        <dsp:cNvSpPr/>
      </dsp:nvSpPr>
      <dsp:spPr>
        <a:xfrm>
          <a:off x="0" y="2522180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6E0E3-E2A2-4BAA-A119-3B1E6E09A48F}">
      <dsp:nvSpPr>
        <dsp:cNvPr id="0" name=""/>
        <dsp:cNvSpPr/>
      </dsp:nvSpPr>
      <dsp:spPr>
        <a:xfrm>
          <a:off x="0" y="2522180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там, где стоишь ты, – с другой стороны,</a:t>
          </a:r>
          <a:endParaRPr lang="ru-RU" sz="1500" kern="1200"/>
        </a:p>
      </dsp:txBody>
      <dsp:txXfrm>
        <a:off x="0" y="2522180"/>
        <a:ext cx="4397112" cy="420277"/>
      </dsp:txXfrm>
    </dsp:sp>
    <dsp:sp modelId="{47ABF59E-14F7-4D3E-953D-156E9E69D7BB}">
      <dsp:nvSpPr>
        <dsp:cNvPr id="0" name=""/>
        <dsp:cNvSpPr/>
      </dsp:nvSpPr>
      <dsp:spPr>
        <a:xfrm>
          <a:off x="0" y="2942458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829E4-74BE-4DCA-9B8A-FDC36F9C3848}">
      <dsp:nvSpPr>
        <dsp:cNvPr id="0" name=""/>
        <dsp:cNvSpPr/>
      </dsp:nvSpPr>
      <dsp:spPr>
        <a:xfrm>
          <a:off x="0" y="2942458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Ведь руки твои пострадать не должны!</a:t>
          </a:r>
          <a:endParaRPr lang="ru-RU" sz="1500" kern="1200"/>
        </a:p>
      </dsp:txBody>
      <dsp:txXfrm>
        <a:off x="0" y="2942458"/>
        <a:ext cx="4397112" cy="420277"/>
      </dsp:txXfrm>
    </dsp:sp>
    <dsp:sp modelId="{60E045AC-6FED-41F3-ABAB-0E46EDC55DB7}">
      <dsp:nvSpPr>
        <dsp:cNvPr id="0" name=""/>
        <dsp:cNvSpPr/>
      </dsp:nvSpPr>
      <dsp:spPr>
        <a:xfrm>
          <a:off x="0" y="3362736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94999-DFE7-420F-B5BA-09B80D31EC2A}">
      <dsp:nvSpPr>
        <dsp:cNvPr id="0" name=""/>
        <dsp:cNvSpPr/>
      </dsp:nvSpPr>
      <dsp:spPr>
        <a:xfrm>
          <a:off x="0" y="3362736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 сторону выпустишь пар – и тогда</a:t>
          </a:r>
          <a:endParaRPr lang="ru-RU" sz="1500" kern="1200"/>
        </a:p>
      </dsp:txBody>
      <dsp:txXfrm>
        <a:off x="0" y="3362736"/>
        <a:ext cx="4397112" cy="420277"/>
      </dsp:txXfrm>
    </dsp:sp>
    <dsp:sp modelId="{8A35B85D-5CD7-4C36-B67E-F771BFDF0D02}">
      <dsp:nvSpPr>
        <dsp:cNvPr id="0" name=""/>
        <dsp:cNvSpPr/>
      </dsp:nvSpPr>
      <dsp:spPr>
        <a:xfrm>
          <a:off x="0" y="3783013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75A3A-67E0-4910-BA99-82744D04FD86}">
      <dsp:nvSpPr>
        <dsp:cNvPr id="0" name=""/>
        <dsp:cNvSpPr/>
      </dsp:nvSpPr>
      <dsp:spPr>
        <a:xfrm>
          <a:off x="0" y="3783013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будет опасна в кастрюле вода.</a:t>
          </a:r>
          <a:endParaRPr lang="ru-RU" sz="1500" kern="1200"/>
        </a:p>
      </dsp:txBody>
      <dsp:txXfrm>
        <a:off x="0" y="3783013"/>
        <a:ext cx="4397112" cy="4202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F0AB5-0F4E-41EA-BFF4-90B9CA1975E6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290ED-F428-4063-8529-2F495A26A45F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407CA-F331-4267-9121-7E91C2494557}">
      <dsp:nvSpPr>
        <dsp:cNvPr id="0" name=""/>
        <dsp:cNvSpPr/>
      </dsp:nvSpPr>
      <dsp:spPr>
        <a:xfrm>
          <a:off x="0" y="558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Весь я сделан из железа, </a:t>
          </a:r>
          <a:endParaRPr lang="ru-RU" sz="2500" kern="1200"/>
        </a:p>
      </dsp:txBody>
      <dsp:txXfrm>
        <a:off x="28557" y="586761"/>
        <a:ext cx="4479390" cy="527886"/>
      </dsp:txXfrm>
    </dsp:sp>
    <dsp:sp modelId="{F9B38AF9-EE42-4F29-BB71-B73C2E042633}">
      <dsp:nvSpPr>
        <dsp:cNvPr id="0" name=""/>
        <dsp:cNvSpPr/>
      </dsp:nvSpPr>
      <dsp:spPr>
        <a:xfrm>
          <a:off x="0" y="1215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У меня ни ног, ни рук. </a:t>
          </a:r>
          <a:endParaRPr lang="ru-RU" sz="2500" kern="1200"/>
        </a:p>
      </dsp:txBody>
      <dsp:txXfrm>
        <a:off x="28557" y="1243761"/>
        <a:ext cx="4479390" cy="527886"/>
      </dsp:txXfrm>
    </dsp:sp>
    <dsp:sp modelId="{238E138D-EC28-40CE-BC32-DC84A130646B}">
      <dsp:nvSpPr>
        <dsp:cNvPr id="0" name=""/>
        <dsp:cNvSpPr/>
      </dsp:nvSpPr>
      <dsp:spPr>
        <a:xfrm>
          <a:off x="0" y="1872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Я по шляпку в доску влезу, </a:t>
          </a:r>
          <a:endParaRPr lang="ru-RU" sz="2500" kern="1200" dirty="0"/>
        </a:p>
      </dsp:txBody>
      <dsp:txXfrm>
        <a:off x="28557" y="1900761"/>
        <a:ext cx="4479390" cy="527886"/>
      </dsp:txXfrm>
    </dsp:sp>
    <dsp:sp modelId="{11C2123A-68F7-4DAE-839B-41F1BE0358CE}">
      <dsp:nvSpPr>
        <dsp:cNvPr id="0" name=""/>
        <dsp:cNvSpPr/>
      </dsp:nvSpPr>
      <dsp:spPr>
        <a:xfrm>
          <a:off x="0" y="2529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А по мне всё тут да тук. </a:t>
          </a:r>
          <a:endParaRPr lang="ru-RU" sz="2500" kern="1200"/>
        </a:p>
      </dsp:txBody>
      <dsp:txXfrm>
        <a:off x="28557" y="2557761"/>
        <a:ext cx="4479390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0BC31-3CC6-4C2C-84EC-43E81D02CB99}">
      <dsp:nvSpPr>
        <dsp:cNvPr id="0" name=""/>
        <dsp:cNvSpPr/>
      </dsp:nvSpPr>
      <dsp:spPr>
        <a:xfrm>
          <a:off x="0" y="796020"/>
          <a:ext cx="4541128" cy="18164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0" bIns="3238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ГВОЗДИ</a:t>
          </a:r>
          <a:endParaRPr lang="ru-RU" sz="5100" kern="1200" dirty="0"/>
        </a:p>
      </dsp:txBody>
      <dsp:txXfrm>
        <a:off x="908226" y="796020"/>
        <a:ext cx="2724677" cy="18164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97856-31D1-4BA0-8782-08E381067579}">
      <dsp:nvSpPr>
        <dsp:cNvPr id="0" name=""/>
        <dsp:cNvSpPr/>
      </dsp:nvSpPr>
      <dsp:spPr>
        <a:xfrm>
          <a:off x="801471" y="513984"/>
          <a:ext cx="7224649" cy="3788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787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Если кнопки из коробки разлетелись — собери,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Если гвозди на дороге ты увидел — подбери!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Эти острые предметы не бросай ты на полу!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Сам наступишь незаметно — с раной повезут к врачу.</a:t>
          </a:r>
          <a:endParaRPr lang="ru-RU" sz="2900" kern="1200" dirty="0"/>
        </a:p>
      </dsp:txBody>
      <dsp:txXfrm>
        <a:off x="801471" y="513984"/>
        <a:ext cx="7224649" cy="3788670"/>
      </dsp:txXfrm>
    </dsp:sp>
    <dsp:sp modelId="{51FAAA99-3A9F-46FA-829A-A6A6226F565A}">
      <dsp:nvSpPr>
        <dsp:cNvPr id="0" name=""/>
        <dsp:cNvSpPr/>
      </dsp:nvSpPr>
      <dsp:spPr>
        <a:xfrm>
          <a:off x="0" y="937410"/>
          <a:ext cx="2091173" cy="2759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99F4C-9E8A-4C00-A8FB-E5C05AF994A2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58D09-EA30-4CF9-987B-D9F1A897CDAA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653B-D2A6-430B-A1A4-BDFB655B4F97}">
      <dsp:nvSpPr>
        <dsp:cNvPr id="0" name=""/>
        <dsp:cNvSpPr/>
      </dsp:nvSpPr>
      <dsp:spPr>
        <a:xfrm>
          <a:off x="1008112" y="0"/>
          <a:ext cx="2236185" cy="8944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Трудно без него прожить,</a:t>
          </a:r>
          <a:endParaRPr lang="ru-RU" sz="1800" kern="1200" dirty="0"/>
        </a:p>
      </dsp:txBody>
      <dsp:txXfrm>
        <a:off x="1455349" y="0"/>
        <a:ext cx="1341711" cy="894474"/>
      </dsp:txXfrm>
    </dsp:sp>
    <dsp:sp modelId="{2308A709-ACE3-4936-89B4-2C30E637C5A1}">
      <dsp:nvSpPr>
        <dsp:cNvPr id="0" name=""/>
        <dsp:cNvSpPr/>
      </dsp:nvSpPr>
      <dsp:spPr>
        <a:xfrm>
          <a:off x="1042147" y="1023132"/>
          <a:ext cx="2236185" cy="894474"/>
        </a:xfrm>
        <a:prstGeom prst="chevron">
          <a:avLst/>
        </a:prstGeom>
        <a:solidFill>
          <a:schemeClr val="accent5">
            <a:hueOff val="-411773"/>
            <a:satOff val="-7984"/>
            <a:lumOff val="-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Всем он может услужить.</a:t>
          </a:r>
          <a:endParaRPr lang="ru-RU" sz="1800" kern="1200" dirty="0"/>
        </a:p>
      </dsp:txBody>
      <dsp:txXfrm>
        <a:off x="1489384" y="1023132"/>
        <a:ext cx="1341711" cy="894474"/>
      </dsp:txXfrm>
    </dsp:sp>
    <dsp:sp modelId="{4F54924F-A6B5-4926-B25A-5BFB504044F0}">
      <dsp:nvSpPr>
        <dsp:cNvPr id="0" name=""/>
        <dsp:cNvSpPr/>
      </dsp:nvSpPr>
      <dsp:spPr>
        <a:xfrm>
          <a:off x="1042147" y="2042833"/>
          <a:ext cx="2236185" cy="894474"/>
        </a:xfrm>
        <a:prstGeom prst="chevron">
          <a:avLst/>
        </a:prstGeom>
        <a:solidFill>
          <a:schemeClr val="accent5">
            <a:hueOff val="-823545"/>
            <a:satOff val="-15969"/>
            <a:lumOff val="-57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От платков до штор и брюк</a:t>
          </a:r>
          <a:endParaRPr lang="ru-RU" sz="1800" kern="1200"/>
        </a:p>
      </dsp:txBody>
      <dsp:txXfrm>
        <a:off x="1489384" y="2042833"/>
        <a:ext cx="1341711" cy="894474"/>
      </dsp:txXfrm>
    </dsp:sp>
    <dsp:sp modelId="{317AB7A3-BDC4-48A5-893C-1DD2582C5B59}">
      <dsp:nvSpPr>
        <dsp:cNvPr id="0" name=""/>
        <dsp:cNvSpPr/>
      </dsp:nvSpPr>
      <dsp:spPr>
        <a:xfrm>
          <a:off x="1042147" y="3062533"/>
          <a:ext cx="2236185" cy="894474"/>
        </a:xfrm>
        <a:prstGeom prst="chevron">
          <a:avLst/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Всё погладит нам….</a:t>
          </a:r>
          <a:endParaRPr lang="ru-RU" sz="1800" kern="1200"/>
        </a:p>
      </dsp:txBody>
      <dsp:txXfrm>
        <a:off x="1489384" y="3062533"/>
        <a:ext cx="1341711" cy="8944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7440-6030-419F-982A-D0E528221F93}">
      <dsp:nvSpPr>
        <dsp:cNvPr id="0" name=""/>
        <dsp:cNvSpPr/>
      </dsp:nvSpPr>
      <dsp:spPr>
        <a:xfrm>
          <a:off x="2581028" y="2018258"/>
          <a:ext cx="740201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40201" y="339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6514F-EA1D-4FF6-8AA0-99BDBA70B571}">
      <dsp:nvSpPr>
        <dsp:cNvPr id="0" name=""/>
        <dsp:cNvSpPr/>
      </dsp:nvSpPr>
      <dsp:spPr>
        <a:xfrm>
          <a:off x="54204" y="648071"/>
          <a:ext cx="2884780" cy="2808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E9029-90C4-4CFB-B789-A33EDBDC2D3A}">
      <dsp:nvSpPr>
        <dsp:cNvPr id="0" name=""/>
        <dsp:cNvSpPr/>
      </dsp:nvSpPr>
      <dsp:spPr>
        <a:xfrm>
          <a:off x="3321229" y="1122713"/>
          <a:ext cx="1859029" cy="18590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ЮТЮГ</a:t>
          </a:r>
          <a:endParaRPr lang="ru-RU" sz="3100" kern="1200"/>
        </a:p>
      </dsp:txBody>
      <dsp:txXfrm>
        <a:off x="3593477" y="1394961"/>
        <a:ext cx="1314533" cy="13145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6E56E-54FB-43FD-8786-75C8D01ADA44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4376F-7AC3-4AED-99F2-1A2D3A14FE79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F8DF6-FC99-4756-8198-1132810FDFFE}">
      <dsp:nvSpPr>
        <dsp:cNvPr id="0" name=""/>
        <dsp:cNvSpPr/>
      </dsp:nvSpPr>
      <dsp:spPr>
        <a:xfrm>
          <a:off x="0" y="651099"/>
          <a:ext cx="5549240" cy="6084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Я у людей всегда в ходу,</a:t>
          </a:r>
          <a:endParaRPr lang="ru-RU" sz="2600" kern="1200" dirty="0"/>
        </a:p>
      </dsp:txBody>
      <dsp:txXfrm>
        <a:off x="29700" y="680799"/>
        <a:ext cx="5489840" cy="549000"/>
      </dsp:txXfrm>
    </dsp:sp>
    <dsp:sp modelId="{1B54AD7A-990E-4A67-A71A-A9A4B62DFB7B}">
      <dsp:nvSpPr>
        <dsp:cNvPr id="0" name=""/>
        <dsp:cNvSpPr/>
      </dsp:nvSpPr>
      <dsp:spPr>
        <a:xfrm>
          <a:off x="0" y="1334379"/>
          <a:ext cx="5549240" cy="608400"/>
        </a:xfrm>
        <a:prstGeom prst="roundRect">
          <a:avLst/>
        </a:prstGeom>
        <a:solidFill>
          <a:schemeClr val="accent3">
            <a:shade val="80000"/>
            <a:hueOff val="39965"/>
            <a:satOff val="3967"/>
            <a:lumOff val="6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Хоть мой характер крут.</a:t>
          </a:r>
          <a:endParaRPr lang="ru-RU" sz="2600" kern="1200"/>
        </a:p>
      </dsp:txBody>
      <dsp:txXfrm>
        <a:off x="29700" y="1364079"/>
        <a:ext cx="5489840" cy="549000"/>
      </dsp:txXfrm>
    </dsp:sp>
    <dsp:sp modelId="{B8337947-E034-49B7-A485-F67992DA30C4}">
      <dsp:nvSpPr>
        <dsp:cNvPr id="0" name=""/>
        <dsp:cNvSpPr/>
      </dsp:nvSpPr>
      <dsp:spPr>
        <a:xfrm>
          <a:off x="0" y="2017660"/>
          <a:ext cx="5549240" cy="608400"/>
        </a:xfrm>
        <a:prstGeom prst="roundRect">
          <a:avLst/>
        </a:prstGeom>
        <a:solidFill>
          <a:schemeClr val="accent3">
            <a:shade val="80000"/>
            <a:hueOff val="79930"/>
            <a:satOff val="7933"/>
            <a:lumOff val="134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Где надо стукнуть — я приду, —</a:t>
          </a:r>
          <a:endParaRPr lang="ru-RU" sz="2600" kern="1200" dirty="0"/>
        </a:p>
      </dsp:txBody>
      <dsp:txXfrm>
        <a:off x="29700" y="2047360"/>
        <a:ext cx="5489840" cy="549000"/>
      </dsp:txXfrm>
    </dsp:sp>
    <dsp:sp modelId="{42FEA69D-6AFD-4F5D-8F8A-D91914C062E5}">
      <dsp:nvSpPr>
        <dsp:cNvPr id="0" name=""/>
        <dsp:cNvSpPr/>
      </dsp:nvSpPr>
      <dsp:spPr>
        <a:xfrm>
          <a:off x="0" y="2700940"/>
          <a:ext cx="5549240" cy="608400"/>
        </a:xfrm>
        <a:prstGeom prst="roundRect">
          <a:avLst/>
        </a:prstGeom>
        <a:solidFill>
          <a:schemeClr val="accent3">
            <a:shade val="80000"/>
            <a:hueOff val="119896"/>
            <a:satOff val="11900"/>
            <a:lumOff val="201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Ведь мой ударный труд.</a:t>
          </a:r>
          <a:endParaRPr lang="ru-RU" sz="2600" kern="1200"/>
        </a:p>
      </dsp:txBody>
      <dsp:txXfrm>
        <a:off x="29700" y="2730640"/>
        <a:ext cx="5489840" cy="549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7295D-930A-4D5F-81D0-3D838533FBF2}">
      <dsp:nvSpPr>
        <dsp:cNvPr id="0" name=""/>
        <dsp:cNvSpPr/>
      </dsp:nvSpPr>
      <dsp:spPr>
        <a:xfrm>
          <a:off x="1805607" y="1943511"/>
          <a:ext cx="5403479" cy="144914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737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smtClean="0"/>
            <a:t>МОЛОТОК</a:t>
          </a:r>
          <a:endParaRPr lang="ru-RU" sz="6000" kern="1200"/>
        </a:p>
      </dsp:txBody>
      <dsp:txXfrm>
        <a:off x="1876348" y="2014252"/>
        <a:ext cx="5261997" cy="1307663"/>
      </dsp:txXfrm>
    </dsp:sp>
    <dsp:sp modelId="{408E3193-3697-4EC6-88AA-C2300BC149BE}">
      <dsp:nvSpPr>
        <dsp:cNvPr id="0" name=""/>
        <dsp:cNvSpPr/>
      </dsp:nvSpPr>
      <dsp:spPr>
        <a:xfrm>
          <a:off x="307229" y="523115"/>
          <a:ext cx="2505188" cy="2505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9CB59-0008-439A-9AF0-983FB4AE462C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57D82-C4AE-45C1-8D2E-0B489F11D949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1B561-7526-42A7-9482-84E648A85BF4}">
      <dsp:nvSpPr>
        <dsp:cNvPr id="0" name=""/>
        <dsp:cNvSpPr/>
      </dsp:nvSpPr>
      <dsp:spPr>
        <a:xfrm>
          <a:off x="1399835" y="123565"/>
          <a:ext cx="2711893" cy="2712109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РОЗЕТКА</a:t>
          </a:r>
          <a:endParaRPr lang="ru-RU" sz="2800" kern="1200" dirty="0"/>
        </a:p>
      </dsp:txBody>
      <dsp:txXfrm>
        <a:off x="1796983" y="520744"/>
        <a:ext cx="1917597" cy="1917751"/>
      </dsp:txXfrm>
    </dsp:sp>
    <dsp:sp modelId="{9DF30701-A1B4-48D8-81A0-3B657277AD64}">
      <dsp:nvSpPr>
        <dsp:cNvPr id="0" name=""/>
        <dsp:cNvSpPr/>
      </dsp:nvSpPr>
      <dsp:spPr>
        <a:xfrm>
          <a:off x="2947360" y="0"/>
          <a:ext cx="301804" cy="30162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57B63-DA1F-4A33-8D62-7EC4F0915609}">
      <dsp:nvSpPr>
        <dsp:cNvPr id="0" name=""/>
        <dsp:cNvSpPr/>
      </dsp:nvSpPr>
      <dsp:spPr>
        <a:xfrm>
          <a:off x="2233213" y="2634167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66895-CF27-4241-A073-5147DAF0B3E8}">
      <dsp:nvSpPr>
        <dsp:cNvPr id="0" name=""/>
        <dsp:cNvSpPr/>
      </dsp:nvSpPr>
      <dsp:spPr>
        <a:xfrm>
          <a:off x="4286229" y="1224251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DDF97-EB3D-46B7-BC65-706AE970B60A}">
      <dsp:nvSpPr>
        <dsp:cNvPr id="0" name=""/>
        <dsp:cNvSpPr/>
      </dsp:nvSpPr>
      <dsp:spPr>
        <a:xfrm>
          <a:off x="3241402" y="2866724"/>
          <a:ext cx="301804" cy="30162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C8ECE-1983-44D1-955E-97EFE77413DA}">
      <dsp:nvSpPr>
        <dsp:cNvPr id="0" name=""/>
        <dsp:cNvSpPr/>
      </dsp:nvSpPr>
      <dsp:spPr>
        <a:xfrm>
          <a:off x="2295002" y="428678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E0730-FD9F-4456-92E4-E552EF7E202B}">
      <dsp:nvSpPr>
        <dsp:cNvPr id="0" name=""/>
        <dsp:cNvSpPr/>
      </dsp:nvSpPr>
      <dsp:spPr>
        <a:xfrm>
          <a:off x="1606627" y="1679226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CDDC-482D-4315-845B-AED9B08C857F}">
      <dsp:nvSpPr>
        <dsp:cNvPr id="0" name=""/>
        <dsp:cNvSpPr/>
      </dsp:nvSpPr>
      <dsp:spPr>
        <a:xfrm>
          <a:off x="2058476" y="1718388"/>
          <a:ext cx="6160219" cy="2267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3913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Сейчас мы попробуем определить, какие предметы можно считать опасными, с помощью простых загадок.</a:t>
          </a:r>
          <a:endParaRPr lang="ru-RU" sz="2800" kern="1200" dirty="0"/>
        </a:p>
      </dsp:txBody>
      <dsp:txXfrm>
        <a:off x="2169161" y="1829073"/>
        <a:ext cx="5938849" cy="2046013"/>
      </dsp:txXfrm>
    </dsp:sp>
    <dsp:sp modelId="{393F9099-8F8C-406D-BEA9-9E4A20BB8575}">
      <dsp:nvSpPr>
        <dsp:cNvPr id="0" name=""/>
        <dsp:cNvSpPr/>
      </dsp:nvSpPr>
      <dsp:spPr>
        <a:xfrm>
          <a:off x="350255" y="406715"/>
          <a:ext cx="2856031" cy="285646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618" t="-7145" r="-33824" b="-129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FF3CE-3100-4002-BA35-CE2745A4222B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8B86D-53B6-4E8F-8A20-66F5144B3030}">
      <dsp:nvSpPr>
        <dsp:cNvPr id="0" name=""/>
        <dsp:cNvSpPr/>
      </dsp:nvSpPr>
      <dsp:spPr>
        <a:xfrm>
          <a:off x="0" y="0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Все острые и режущие предметы обязательно нужно класть на свои места. Порядок в доме не только для красоты, но и для безопасности!</a:t>
          </a:r>
          <a:endParaRPr lang="ru-RU" sz="2200" kern="1200" dirty="0"/>
        </a:p>
      </dsp:txBody>
      <dsp:txXfrm>
        <a:off x="0" y="0"/>
        <a:ext cx="7520940" cy="1068147"/>
      </dsp:txXfrm>
    </dsp:sp>
    <dsp:sp modelId="{70EF4A6F-7272-47A9-ABAD-6A27F8FD699F}">
      <dsp:nvSpPr>
        <dsp:cNvPr id="0" name=""/>
        <dsp:cNvSpPr/>
      </dsp:nvSpPr>
      <dsp:spPr>
        <a:xfrm>
          <a:off x="0" y="1068147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12183-3B59-4A84-B7AE-F752EAE1D037}">
      <dsp:nvSpPr>
        <dsp:cNvPr id="0" name=""/>
        <dsp:cNvSpPr/>
      </dsp:nvSpPr>
      <dsp:spPr>
        <a:xfrm>
          <a:off x="0" y="1068147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Не включать электрические приборы, они могут ударить током или стать причиной пожара.</a:t>
          </a:r>
          <a:endParaRPr lang="ru-RU" sz="2200" kern="1200"/>
        </a:p>
      </dsp:txBody>
      <dsp:txXfrm>
        <a:off x="0" y="1068147"/>
        <a:ext cx="7520940" cy="1068147"/>
      </dsp:txXfrm>
    </dsp:sp>
    <dsp:sp modelId="{97197B8F-61F8-44C0-B3C9-69F0691A93A0}">
      <dsp:nvSpPr>
        <dsp:cNvPr id="0" name=""/>
        <dsp:cNvSpPr/>
      </dsp:nvSpPr>
      <dsp:spPr>
        <a:xfrm>
          <a:off x="0" y="2136294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29BCA-F174-4F6A-8B6D-4F3B5E29DCB9}">
      <dsp:nvSpPr>
        <dsp:cNvPr id="0" name=""/>
        <dsp:cNvSpPr/>
      </dsp:nvSpPr>
      <dsp:spPr>
        <a:xfrm>
          <a:off x="0" y="2136294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Будьте осторожны с кипящей водой. Пар от горячего чайника может обжечь!</a:t>
          </a:r>
          <a:endParaRPr lang="ru-RU" sz="2200" kern="1200"/>
        </a:p>
      </dsp:txBody>
      <dsp:txXfrm>
        <a:off x="0" y="2136294"/>
        <a:ext cx="7520940" cy="1068147"/>
      </dsp:txXfrm>
    </dsp:sp>
    <dsp:sp modelId="{28364589-3700-406B-94E1-E4793BCF0030}">
      <dsp:nvSpPr>
        <dsp:cNvPr id="0" name=""/>
        <dsp:cNvSpPr/>
      </dsp:nvSpPr>
      <dsp:spPr>
        <a:xfrm>
          <a:off x="0" y="320444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5D61F-2CF4-42E1-85D4-531BAD439524}">
      <dsp:nvSpPr>
        <dsp:cNvPr id="0" name=""/>
        <dsp:cNvSpPr/>
      </dsp:nvSpPr>
      <dsp:spPr>
        <a:xfrm>
          <a:off x="0" y="3204440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 играйте со спичками – это опасно!</a:t>
          </a:r>
          <a:endParaRPr lang="ru-RU" sz="2200" kern="1200" dirty="0"/>
        </a:p>
      </dsp:txBody>
      <dsp:txXfrm>
        <a:off x="0" y="3204440"/>
        <a:ext cx="7520940" cy="106814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1D12D-2CE5-499D-A0DE-D506EF843EDF}">
      <dsp:nvSpPr>
        <dsp:cNvPr id="0" name=""/>
        <dsp:cNvSpPr/>
      </dsp:nvSpPr>
      <dsp:spPr>
        <a:xfrm rot="10800000">
          <a:off x="1940558" y="720085"/>
          <a:ext cx="6125558" cy="345637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6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В кухне лучший друг для нас он: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Хлеб нарежет или мясо,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Фрукты, колбасу и сыр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Превратит в богатый пир!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Чистит, режет, масло мажет,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Банки открывает даже. –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Вещи лучше не найдёшь!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Что же это? – Острый …</a:t>
          </a:r>
          <a:endParaRPr lang="ru-RU" sz="2400" kern="1200" dirty="0"/>
        </a:p>
      </dsp:txBody>
      <dsp:txXfrm rot="10800000">
        <a:off x="2804651" y="720085"/>
        <a:ext cx="5261465" cy="3456373"/>
      </dsp:txXfrm>
    </dsp:sp>
    <dsp:sp modelId="{63222377-C69A-4E48-B8CD-75565B855CAE}">
      <dsp:nvSpPr>
        <dsp:cNvPr id="0" name=""/>
        <dsp:cNvSpPr/>
      </dsp:nvSpPr>
      <dsp:spPr>
        <a:xfrm>
          <a:off x="189738" y="792094"/>
          <a:ext cx="3302652" cy="33026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D80A9-1199-49A1-AF13-B66DD97058C0}">
      <dsp:nvSpPr>
        <dsp:cNvPr id="0" name=""/>
        <dsp:cNvSpPr/>
      </dsp:nvSpPr>
      <dsp:spPr>
        <a:xfrm>
          <a:off x="3631369" y="0"/>
          <a:ext cx="3483877" cy="3483725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99BEE3-8ADA-4FB2-A834-A05EB8E29DF3}">
      <dsp:nvSpPr>
        <dsp:cNvPr id="0" name=""/>
        <dsp:cNvSpPr/>
      </dsp:nvSpPr>
      <dsp:spPr>
        <a:xfrm>
          <a:off x="879403" y="121925"/>
          <a:ext cx="2994412" cy="32397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3327EA-BBED-487B-9A11-180F788A5E59}">
      <dsp:nvSpPr>
        <dsp:cNvPr id="0" name=""/>
        <dsp:cNvSpPr/>
      </dsp:nvSpPr>
      <dsp:spPr>
        <a:xfrm>
          <a:off x="4014644" y="383192"/>
          <a:ext cx="2717328" cy="271720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/>
            <a:t>НОЖ</a:t>
          </a:r>
          <a:endParaRPr lang="ru-RU" sz="6300" kern="1200" dirty="0"/>
        </a:p>
      </dsp:txBody>
      <dsp:txXfrm>
        <a:off x="4412587" y="781118"/>
        <a:ext cx="1921442" cy="1921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EA98-B216-47C8-B37D-D1256D709295}">
      <dsp:nvSpPr>
        <dsp:cNvPr id="0" name=""/>
        <dsp:cNvSpPr/>
      </dsp:nvSpPr>
      <dsp:spPr>
        <a:xfrm>
          <a:off x="0" y="0"/>
          <a:ext cx="7732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6AA3E-DDEC-43B3-87F6-E71D1E4566D3}">
      <dsp:nvSpPr>
        <dsp:cNvPr id="0" name=""/>
        <dsp:cNvSpPr/>
      </dsp:nvSpPr>
      <dsp:spPr>
        <a:xfrm>
          <a:off x="0" y="0"/>
          <a:ext cx="7732340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ЗАГАДКА</a:t>
          </a:r>
          <a:endParaRPr lang="ru-RU" sz="2800" b="1" kern="1200" dirty="0"/>
        </a:p>
      </dsp:txBody>
      <dsp:txXfrm>
        <a:off x="0" y="0"/>
        <a:ext cx="7732340" cy="792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D80B4-1502-43AA-AB3B-FAB0B32321FA}">
      <dsp:nvSpPr>
        <dsp:cNvPr id="0" name=""/>
        <dsp:cNvSpPr/>
      </dsp:nvSpPr>
      <dsp:spPr>
        <a:xfrm>
          <a:off x="483315" y="0"/>
          <a:ext cx="5477576" cy="385479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CA46D-D9E2-4ACF-9112-368542CA0438}">
      <dsp:nvSpPr>
        <dsp:cNvPr id="0" name=""/>
        <dsp:cNvSpPr/>
      </dsp:nvSpPr>
      <dsp:spPr>
        <a:xfrm>
          <a:off x="1409670" y="1156439"/>
          <a:ext cx="3624867" cy="154191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smtClean="0"/>
            <a:t>Сделаны из железа,</a:t>
          </a:r>
          <a:br>
            <a:rPr lang="ru-RU" sz="2300" b="0" i="0" kern="1200" smtClean="0"/>
          </a:br>
          <a:r>
            <a:rPr lang="ru-RU" sz="2300" b="0" i="0" kern="1200" smtClean="0"/>
            <a:t>Умеют стричь и резать.</a:t>
          </a:r>
          <a:br>
            <a:rPr lang="ru-RU" sz="2300" b="0" i="0" kern="1200" smtClean="0"/>
          </a:br>
          <a:r>
            <a:rPr lang="ru-RU" sz="2300" b="0" i="0" kern="1200" smtClean="0"/>
            <a:t>Когда они встречаются,</a:t>
          </a:r>
          <a:br>
            <a:rPr lang="ru-RU" sz="2300" b="0" i="0" kern="1200" smtClean="0"/>
          </a:br>
          <a:r>
            <a:rPr lang="ru-RU" sz="2300" b="0" i="0" kern="1200" smtClean="0"/>
            <a:t>Части разделяются.</a:t>
          </a:r>
          <a:endParaRPr lang="ru-RU" sz="2300" b="0" i="0" kern="1200"/>
        </a:p>
      </dsp:txBody>
      <dsp:txXfrm>
        <a:off x="1484940" y="1231709"/>
        <a:ext cx="3474327" cy="1391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743BF-6EA6-4197-97D9-23FD0E5B3775}">
      <dsp:nvSpPr>
        <dsp:cNvPr id="0" name=""/>
        <dsp:cNvSpPr/>
      </dsp:nvSpPr>
      <dsp:spPr>
        <a:xfrm>
          <a:off x="0" y="459567"/>
          <a:ext cx="3965064" cy="12355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Будьте осторожны с ножницами!</a:t>
          </a:r>
          <a:endParaRPr lang="ru-RU" sz="3200" kern="1200" dirty="0"/>
        </a:p>
      </dsp:txBody>
      <dsp:txXfrm>
        <a:off x="60313" y="519880"/>
        <a:ext cx="3844438" cy="1114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34703-811C-4D5A-BFCA-F3A49CCDF99E}">
      <dsp:nvSpPr>
        <dsp:cNvPr id="0" name=""/>
        <dsp:cNvSpPr/>
      </dsp:nvSpPr>
      <dsp:spPr>
        <a:xfrm>
          <a:off x="0" y="404542"/>
          <a:ext cx="3035329" cy="303532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58" t="10661" r="10116" b="5289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949158-67CD-459C-83E1-F00908308B0C}">
      <dsp:nvSpPr>
        <dsp:cNvPr id="0" name=""/>
        <dsp:cNvSpPr/>
      </dsp:nvSpPr>
      <dsp:spPr>
        <a:xfrm>
          <a:off x="3035329" y="328659"/>
          <a:ext cx="4552994" cy="303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Ножницы</a:t>
          </a:r>
          <a:endParaRPr lang="ru-RU" sz="6500" kern="1200" dirty="0"/>
        </a:p>
      </dsp:txBody>
      <dsp:txXfrm>
        <a:off x="3035329" y="328659"/>
        <a:ext cx="4552994" cy="303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microsoft.com/office/2007/relationships/diagramDrawing" Target="../diagrams/drawing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microsoft.com/office/2007/relationships/diagramDrawing" Target="../diagrams/drawing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microsoft.com/office/2007/relationships/diagramDrawing" Target="../diagrams/drawing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microsoft.com/office/2007/relationships/diagramDrawing" Target="../diagrams/drawing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12" Type="http://schemas.microsoft.com/office/2007/relationships/diagramDrawing" Target="../diagrams/drawing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microsoft.com/office/2007/relationships/diagramDrawing" Target="../diagrams/drawing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microsoft.com/office/2007/relationships/diagramDrawing" Target="../diagrams/drawing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microsoft.com/office/2007/relationships/diagramDrawing" Target="../diagrams/drawing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65993754"/>
              </p:ext>
            </p:extLst>
          </p:nvPr>
        </p:nvGraphicFramePr>
        <p:xfrm>
          <a:off x="3929058" y="2643182"/>
          <a:ext cx="4857784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290"/>
            <a:ext cx="4964420" cy="372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0"/>
            <a:ext cx="2236763" cy="16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237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552" y="116632"/>
            <a:ext cx="4572000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Я спичек коробок нашёл</a:t>
            </a:r>
          </a:p>
          <a:p>
            <a:r>
              <a:rPr lang="ru-RU" dirty="0"/>
              <a:t>И высыпал его на стол,</a:t>
            </a:r>
          </a:p>
          <a:p>
            <a:r>
              <a:rPr lang="ru-RU" dirty="0"/>
              <a:t>Хотел устроить фейерверк –</a:t>
            </a:r>
          </a:p>
          <a:p>
            <a:r>
              <a:rPr lang="ru-RU" dirty="0"/>
              <a:t>Всё полыхнуло, свет померк!</a:t>
            </a:r>
          </a:p>
          <a:p>
            <a:endParaRPr lang="ru-RU" dirty="0"/>
          </a:p>
          <a:p>
            <a:r>
              <a:rPr lang="ru-RU" dirty="0"/>
              <a:t>Не помню больше ничего!</a:t>
            </a:r>
          </a:p>
          <a:p>
            <a:r>
              <a:rPr lang="ru-RU" dirty="0"/>
              <a:t>Лишь пламя жжёт меня всего…</a:t>
            </a:r>
          </a:p>
          <a:p>
            <a:r>
              <a:rPr lang="ru-RU" dirty="0"/>
              <a:t>Я слышу крики, шум воды…</a:t>
            </a:r>
          </a:p>
          <a:p>
            <a:r>
              <a:rPr lang="ru-RU" dirty="0"/>
              <a:t>Как много от огня беды!</a:t>
            </a:r>
          </a:p>
          <a:p>
            <a:endParaRPr lang="ru-RU" dirty="0"/>
          </a:p>
          <a:p>
            <a:r>
              <a:rPr lang="ru-RU" dirty="0"/>
              <a:t>Меня спасти едва успели,</a:t>
            </a:r>
          </a:p>
          <a:p>
            <a:r>
              <a:rPr lang="ru-RU" dirty="0"/>
              <a:t>А вот квартиру не сумели.</a:t>
            </a:r>
          </a:p>
          <a:p>
            <a:r>
              <a:rPr lang="ru-RU" dirty="0"/>
              <a:t>Теперь в больнице я лежу</a:t>
            </a:r>
          </a:p>
          <a:p>
            <a:r>
              <a:rPr lang="ru-RU" dirty="0"/>
              <a:t>И боль едва переношу.</a:t>
            </a:r>
          </a:p>
          <a:p>
            <a:endParaRPr lang="ru-RU" dirty="0"/>
          </a:p>
          <a:p>
            <a:r>
              <a:rPr lang="ru-RU" dirty="0"/>
              <a:t>Хочу напомнить всем, друзья:</a:t>
            </a:r>
          </a:p>
          <a:p>
            <a:r>
              <a:rPr lang="ru-RU" b="1" dirty="0"/>
              <a:t>Играть со спичками нельзя!!!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823" b="3271"/>
          <a:stretch/>
        </p:blipFill>
        <p:spPr>
          <a:xfrm>
            <a:off x="3851920" y="188640"/>
            <a:ext cx="5139207" cy="463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444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99218098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7224738"/>
              </p:ext>
            </p:extLst>
          </p:nvPr>
        </p:nvGraphicFramePr>
        <p:xfrm>
          <a:off x="755576" y="620689"/>
          <a:ext cx="79208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01129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3234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Будьте осторожны </a:t>
            </a:r>
            <a:r>
              <a:rPr lang="ru-RU" sz="2400" b="1" dirty="0"/>
              <a:t>с кипящей водой</a:t>
            </a:r>
            <a:r>
              <a:rPr lang="ru-RU" sz="2400" b="1" dirty="0" smtClean="0"/>
              <a:t>! Пар от горячего чайника может обжечь!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5276719"/>
              </p:ext>
            </p:extLst>
          </p:nvPr>
        </p:nvGraphicFramePr>
        <p:xfrm>
          <a:off x="251520" y="1340768"/>
          <a:ext cx="8208912" cy="372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191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906556"/>
              </p:ext>
            </p:extLst>
          </p:nvPr>
        </p:nvGraphicFramePr>
        <p:xfrm>
          <a:off x="822960" y="476672"/>
          <a:ext cx="4397112" cy="420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124744"/>
            <a:ext cx="35390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70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19231543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175899"/>
              </p:ext>
            </p:extLst>
          </p:nvPr>
        </p:nvGraphicFramePr>
        <p:xfrm>
          <a:off x="971600" y="908720"/>
          <a:ext cx="45365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603656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333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32340" cy="10081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/>
              <a:t>НЕ РАЗБРАСЫВАЙ ВОКРУГ ОСТРЫЕ ПРЕДМЕТЫ!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1199893"/>
              </p:ext>
            </p:extLst>
          </p:nvPr>
        </p:nvGraphicFramePr>
        <p:xfrm>
          <a:off x="822960" y="1100629"/>
          <a:ext cx="4541128" cy="340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584248"/>
            <a:ext cx="3384376" cy="2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71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4262103"/>
              </p:ext>
            </p:extLst>
          </p:nvPr>
        </p:nvGraphicFramePr>
        <p:xfrm>
          <a:off x="539552" y="116632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66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24846744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3187015"/>
              </p:ext>
            </p:extLst>
          </p:nvPr>
        </p:nvGraphicFramePr>
        <p:xfrm>
          <a:off x="107504" y="836712"/>
          <a:ext cx="43204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622" y="1124744"/>
            <a:ext cx="4444814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63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0332" cy="8309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 ЗАБЫВАЙТЕ ВЫКЛЮЧАТЬ УТЮГ ИЗ РОЗЕТКИ!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2622933"/>
              </p:ext>
            </p:extLst>
          </p:nvPr>
        </p:nvGraphicFramePr>
        <p:xfrm>
          <a:off x="395536" y="908720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700808"/>
            <a:ext cx="2646040" cy="2646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224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77319221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6633308"/>
              </p:ext>
            </p:extLst>
          </p:nvPr>
        </p:nvGraphicFramePr>
        <p:xfrm>
          <a:off x="822960" y="764704"/>
          <a:ext cx="55492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24744"/>
            <a:ext cx="2559810" cy="37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10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88324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Опасности ждут нас на каждом шагу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96752"/>
            <a:ext cx="45365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1947672" cy="195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219624"/>
            <a:ext cx="1977939" cy="197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05" y="3300122"/>
            <a:ext cx="1771670" cy="1681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854" y="3321810"/>
            <a:ext cx="1667952" cy="16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24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 трогай незнакомые предметы!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7337166"/>
              </p:ext>
            </p:extLst>
          </p:nvPr>
        </p:nvGraphicFramePr>
        <p:xfrm>
          <a:off x="827584" y="764704"/>
          <a:ext cx="7516316" cy="391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240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1793377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80728"/>
            <a:ext cx="3945640" cy="37878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/>
              <a:t>Я электричеством питаюсь,</a:t>
            </a:r>
          </a:p>
          <a:p>
            <a:pPr algn="ctr"/>
            <a:r>
              <a:rPr lang="ru-RU" sz="1800" dirty="0"/>
              <a:t>С цветами, в общем-то, не знаюсь.</a:t>
            </a:r>
          </a:p>
          <a:p>
            <a:pPr algn="ctr"/>
            <a:r>
              <a:rPr lang="ru-RU" sz="1800" dirty="0"/>
              <a:t>Но думаю, что мне цветы — родня,</a:t>
            </a:r>
          </a:p>
          <a:p>
            <a:pPr algn="ctr"/>
            <a:r>
              <a:rPr lang="ru-RU" sz="1800" dirty="0"/>
              <a:t>Немного в имени похожи на меня.</a:t>
            </a:r>
          </a:p>
          <a:p>
            <a:pPr algn="ctr"/>
            <a:r>
              <a:rPr lang="ru-RU" sz="1800" dirty="0"/>
              <a:t>Ведь это так бывает и нередко,</a:t>
            </a:r>
          </a:p>
          <a:p>
            <a:pPr algn="ctr"/>
            <a:r>
              <a:rPr lang="ru-RU" sz="1800" dirty="0"/>
              <a:t>Хотя их рост зависит от дождя.</a:t>
            </a:r>
          </a:p>
          <a:p>
            <a:pPr algn="ctr"/>
            <a:r>
              <a:rPr lang="ru-RU" sz="1800" dirty="0"/>
              <a:t>А может, просто я — кокетка?</a:t>
            </a:r>
          </a:p>
          <a:p>
            <a:pPr algn="ctr"/>
            <a:r>
              <a:rPr lang="ru-RU" sz="1800" dirty="0"/>
              <a:t>Им имя — розы, мне —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420029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4614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60332" cy="797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Будь осторожен при обращении с источником </a:t>
            </a:r>
            <a:r>
              <a:rPr lang="ru-RU" dirty="0" smtClean="0"/>
              <a:t>тока!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71740"/>
            <a:ext cx="4211960" cy="371214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2704859"/>
              </p:ext>
            </p:extLst>
          </p:nvPr>
        </p:nvGraphicFramePr>
        <p:xfrm>
          <a:off x="3563888" y="1343634"/>
          <a:ext cx="59046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9613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4320480" cy="4608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/>
              <a:t>Ты, малыш, запомнить должен:</a:t>
            </a:r>
          </a:p>
          <a:p>
            <a:pPr algn="ctr"/>
            <a:r>
              <a:rPr lang="ru-RU" sz="1800" dirty="0"/>
              <a:t>Будь с розеткой осторожен!</a:t>
            </a:r>
          </a:p>
          <a:p>
            <a:pPr algn="ctr"/>
            <a:r>
              <a:rPr lang="ru-RU" sz="1800" dirty="0"/>
              <a:t>С ней никак нельзя играть,</a:t>
            </a:r>
          </a:p>
          <a:p>
            <a:pPr algn="ctr"/>
            <a:r>
              <a:rPr lang="ru-RU" sz="1800" dirty="0"/>
              <a:t>Гвоздики в неё совать.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Сунешь гвоздик ненароком –</a:t>
            </a:r>
          </a:p>
          <a:p>
            <a:pPr algn="ctr"/>
            <a:r>
              <a:rPr lang="ru-RU" sz="1800" dirty="0"/>
              <a:t>И тебя ударит током,</a:t>
            </a:r>
          </a:p>
          <a:p>
            <a:pPr algn="ctr"/>
            <a:r>
              <a:rPr lang="ru-RU" sz="1800" dirty="0"/>
              <a:t>Так ударит, что, прости,</a:t>
            </a:r>
          </a:p>
          <a:p>
            <a:pPr algn="ctr"/>
            <a:r>
              <a:rPr lang="ru-RU" sz="1800" dirty="0"/>
              <a:t>Могут даже не спасти.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Дело кончится бедой –</a:t>
            </a:r>
          </a:p>
          <a:p>
            <a:pPr algn="ctr"/>
            <a:r>
              <a:rPr lang="ru-RU" sz="1800" dirty="0"/>
              <a:t>Ток в розетке очень злой!!!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836712"/>
            <a:ext cx="3768080" cy="37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72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797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давайте повторим правила безопасности: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0277019"/>
              </p:ext>
            </p:extLst>
          </p:nvPr>
        </p:nvGraphicFramePr>
        <p:xfrm>
          <a:off x="822960" y="1100628"/>
          <a:ext cx="7520940" cy="427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7" y="4509120"/>
            <a:ext cx="2152389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4404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16632"/>
            <a:ext cx="7133416" cy="13922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/>
              <a:t>Ребята, сегодня мы с вами познакомились с правилами обращения с опасными предметами. Теперь вы будете внимательными и аккуратными используя 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00808"/>
            <a:ext cx="2232248" cy="3123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00808"/>
            <a:ext cx="2232248" cy="31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01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43828202"/>
              </p:ext>
            </p:extLst>
          </p:nvPr>
        </p:nvGraphicFramePr>
        <p:xfrm>
          <a:off x="822960" y="365760"/>
          <a:ext cx="7520940" cy="83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91670"/>
          </a:xfrm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2600"/>
            <a:ext cx="7521575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84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39991725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9779362"/>
              </p:ext>
            </p:extLst>
          </p:nvPr>
        </p:nvGraphicFramePr>
        <p:xfrm>
          <a:off x="179512" y="116632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1436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6411228"/>
              </p:ext>
            </p:extLst>
          </p:nvPr>
        </p:nvGraphicFramePr>
        <p:xfrm>
          <a:off x="323528" y="22183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1832"/>
            <a:ext cx="18526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43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92948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Будьте внимательны и аккуратны с ножом!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8178554"/>
              </p:ext>
            </p:extLst>
          </p:nvPr>
        </p:nvGraphicFramePr>
        <p:xfrm>
          <a:off x="822960" y="1196752"/>
          <a:ext cx="7349440" cy="34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760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37093824"/>
              </p:ext>
            </p:extLst>
          </p:nvPr>
        </p:nvGraphicFramePr>
        <p:xfrm>
          <a:off x="611560" y="332656"/>
          <a:ext cx="77323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560232"/>
            <a:ext cx="2592288" cy="254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9143511"/>
              </p:ext>
            </p:extLst>
          </p:nvPr>
        </p:nvGraphicFramePr>
        <p:xfrm>
          <a:off x="0" y="980727"/>
          <a:ext cx="6444208" cy="385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284308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12838438"/>
              </p:ext>
            </p:extLst>
          </p:nvPr>
        </p:nvGraphicFramePr>
        <p:xfrm>
          <a:off x="3995936" y="0"/>
          <a:ext cx="3965064" cy="169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6914423"/>
              </p:ext>
            </p:extLst>
          </p:nvPr>
        </p:nvGraphicFramePr>
        <p:xfrm>
          <a:off x="827584" y="1052736"/>
          <a:ext cx="7588324" cy="376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10064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80258209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3625495"/>
              </p:ext>
            </p:extLst>
          </p:nvPr>
        </p:nvGraphicFramePr>
        <p:xfrm>
          <a:off x="755576" y="1052736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28044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77322721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7352315"/>
              </p:ext>
            </p:extLst>
          </p:nvPr>
        </p:nvGraphicFramePr>
        <p:xfrm>
          <a:off x="611560" y="836712"/>
          <a:ext cx="82089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795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163</TotalTime>
  <Words>574</Words>
  <Application>Microsoft Office PowerPoint</Application>
  <PresentationFormat>Экран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Слайд 1</vt:lpstr>
      <vt:lpstr>Опасности ждут нас на каждом шагу</vt:lpstr>
      <vt:lpstr>Слайд 3</vt:lpstr>
      <vt:lpstr>Слайд 4</vt:lpstr>
      <vt:lpstr>Будьте внимательны и аккуратны с ножом!</vt:lpstr>
      <vt:lpstr>Слайд 6</vt:lpstr>
      <vt:lpstr>Слайд 7</vt:lpstr>
      <vt:lpstr>Слайд 8</vt:lpstr>
      <vt:lpstr>Слайд 9</vt:lpstr>
      <vt:lpstr>Слайд 10</vt:lpstr>
      <vt:lpstr>Слайд 11</vt:lpstr>
      <vt:lpstr>Будьте осторожны с кипящей водой! Пар от горячего чайника может обжечь!</vt:lpstr>
      <vt:lpstr>Слайд 13</vt:lpstr>
      <vt:lpstr>Слайд 14</vt:lpstr>
      <vt:lpstr>НЕ РАЗБРАСЫВАЙ ВОКРУГ ОСТРЫЕ ПРЕДМЕТЫ!</vt:lpstr>
      <vt:lpstr>Слайд 16</vt:lpstr>
      <vt:lpstr>Слайд 17</vt:lpstr>
      <vt:lpstr>НЕ ЗАБЫВАЙТЕ ВЫКЛЮЧАТЬ УТЮГ ИЗ РОЗЕТКИ!</vt:lpstr>
      <vt:lpstr>Слайд 19</vt:lpstr>
      <vt:lpstr>Не трогай незнакомые предметы!</vt:lpstr>
      <vt:lpstr>Слайд 21</vt:lpstr>
      <vt:lpstr>Будь осторожен при обращении с источником тока!</vt:lpstr>
      <vt:lpstr>Слайд 23</vt:lpstr>
      <vt:lpstr>давайте повторим правила безопасности:</vt:lpstr>
      <vt:lpstr>Слайд 25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лена</cp:lastModifiedBy>
  <cp:revision>19</cp:revision>
  <dcterms:created xsi:type="dcterms:W3CDTF">2016-03-17T17:23:00Z</dcterms:created>
  <dcterms:modified xsi:type="dcterms:W3CDTF">2022-03-11T12:06:13Z</dcterms:modified>
</cp:coreProperties>
</file>