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i="1" dirty="0" smtClean="0">
                <a:latin typeface="Century Gothic" panose="020B0502020202020204" pitchFamily="34" charset="0"/>
              </a:rPr>
              <a:t>ОСАНКА ЧЕЛОВЕКА</a:t>
            </a:r>
            <a:endParaRPr lang="ru-RU" sz="8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ПРЕЗЕНТАЦИЮ ВЫПОЛНИЛ ЛУЦЕНКО ДМИТРИЙ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5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Century Gothic" panose="020B0502020202020204" pitchFamily="34" charset="0"/>
              </a:rPr>
              <a:t>ЧТО ТАКОЕ ОСАНКА</a:t>
            </a:r>
            <a:r>
              <a:rPr lang="en-US" sz="4800" b="1" dirty="0" smtClean="0">
                <a:latin typeface="Century Gothic" panose="020B0502020202020204" pitchFamily="34" charset="0"/>
              </a:rPr>
              <a:t>?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043" y="1901821"/>
            <a:ext cx="6855928" cy="4420601"/>
          </a:xfrm>
        </p:spPr>
        <p:txBody>
          <a:bodyPr>
            <a:normAutofit/>
          </a:bodyPr>
          <a:lstStyle/>
          <a:p>
            <a:r>
              <a:rPr lang="ru-RU" sz="3200" b="1" dirty="0"/>
              <a:t>Осанка</a:t>
            </a:r>
            <a:r>
              <a:rPr lang="ru-RU" sz="2800" b="1" i="1" dirty="0"/>
              <a:t> – это положение тела, принимаемое стоящим человеком автоматически, т.е. привычная позиция мышечно-скелетного каркаса. </a:t>
            </a:r>
            <a:r>
              <a:rPr lang="ru-RU" sz="2800" dirty="0"/>
              <a:t>Ее индивидуальные особенности определяет положение головы, верхних и нижних конечностей, наклон таза, форма живота и грудной клетки, а также изгибы </a:t>
            </a:r>
            <a:r>
              <a:rPr lang="ru-RU" sz="2800" dirty="0" smtClean="0"/>
              <a:t>позвоночника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971" y="2577737"/>
            <a:ext cx="5109029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4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47" y="771825"/>
            <a:ext cx="11521440" cy="1013800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Эталоном для подражания может служить осанка балерин, а также спортсменок, занимающихся спортивной и художественной гимнастикой, синхронным плаванием.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407" y="2232184"/>
            <a:ext cx="5791198" cy="3860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2034790"/>
            <a:ext cx="3400697" cy="43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7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86" y="1004"/>
            <a:ext cx="12246824" cy="67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1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entury Gothic" panose="020B0502020202020204" pitchFamily="34" charset="0"/>
              </a:rPr>
              <a:t>Нарушения осанки</a:t>
            </a:r>
            <a:endParaRPr lang="ru-RU" sz="5400" b="1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47"/>
          <a:stretch/>
        </p:blipFill>
        <p:spPr>
          <a:xfrm>
            <a:off x="1842777" y="1820982"/>
            <a:ext cx="8506445" cy="50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9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Плоскостопие - </a:t>
            </a:r>
            <a:r>
              <a:rPr lang="ru-RU" b="1" dirty="0" smtClean="0"/>
              <a:t>изменение </a:t>
            </a:r>
            <a:r>
              <a:rPr lang="ru-RU" b="1" dirty="0"/>
              <a:t>формы стопы, характеризующееся опущением </a:t>
            </a:r>
            <a:r>
              <a:rPr lang="ru-RU" b="1" dirty="0" smtClean="0"/>
              <a:t>её сводов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94" y="2124489"/>
            <a:ext cx="6021206" cy="4332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990" y="1828799"/>
            <a:ext cx="4379818" cy="49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90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14</TotalTime>
  <Words>87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Century Gothic</vt:lpstr>
      <vt:lpstr>Corbel</vt:lpstr>
      <vt:lpstr>Gill Sans MT</vt:lpstr>
      <vt:lpstr>Wingdings 2</vt:lpstr>
      <vt:lpstr>Дивиденд</vt:lpstr>
      <vt:lpstr>ОСАНКА ЧЕЛОВЕКА</vt:lpstr>
      <vt:lpstr>ЧТО ТАКОЕ ОСАНКА?</vt:lpstr>
      <vt:lpstr>Эталоном для подражания может служить осанка балерин, а также спортсменок, занимающихся спортивной и художественной гимнастикой, синхронным плаванием.</vt:lpstr>
      <vt:lpstr>Презентация PowerPoint</vt:lpstr>
      <vt:lpstr>Нарушения осанки</vt:lpstr>
      <vt:lpstr>Плоскостопие - изменение формы стопы, характеризующееся опущением её сводов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ОСАНКА ЧЕЛОВЕКА</dc:title>
  <dc:creator>Пользователь Windows</dc:creator>
  <cp:lastModifiedBy>Пользователь Windows</cp:lastModifiedBy>
  <cp:revision>2</cp:revision>
  <dcterms:created xsi:type="dcterms:W3CDTF">2019-10-22T08:47:49Z</dcterms:created>
  <dcterms:modified xsi:type="dcterms:W3CDTF">2019-10-22T09:01:52Z</dcterms:modified>
</cp:coreProperties>
</file>