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BB5A4-13AC-4175-89A7-87A56862BD29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20B8C7-E35C-41B9-9BDD-47C928D6FB9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BB5A4-13AC-4175-89A7-87A56862BD29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B8C7-E35C-41B9-9BDD-47C928D6F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BB5A4-13AC-4175-89A7-87A56862BD29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B8C7-E35C-41B9-9BDD-47C928D6F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BB5A4-13AC-4175-89A7-87A56862BD29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B8C7-E35C-41B9-9BDD-47C928D6F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BB5A4-13AC-4175-89A7-87A56862BD29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B8C7-E35C-41B9-9BDD-47C928D6FB9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BB5A4-13AC-4175-89A7-87A56862BD29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B8C7-E35C-41B9-9BDD-47C928D6FB9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BB5A4-13AC-4175-89A7-87A56862BD29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B8C7-E35C-41B9-9BDD-47C928D6FB9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BB5A4-13AC-4175-89A7-87A56862BD29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B8C7-E35C-41B9-9BDD-47C928D6F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BB5A4-13AC-4175-89A7-87A56862BD29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B8C7-E35C-41B9-9BDD-47C928D6F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BB5A4-13AC-4175-89A7-87A56862BD29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B8C7-E35C-41B9-9BDD-47C928D6F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BB5A4-13AC-4175-89A7-87A56862BD29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B8C7-E35C-41B9-9BDD-47C928D6F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14BB5A4-13AC-4175-89A7-87A56862BD29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620B8C7-E35C-41B9-9BDD-47C928D6FB9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8134672" cy="4691607"/>
          </a:xfrm>
        </p:spPr>
        <p:txBody>
          <a:bodyPr/>
          <a:lstStyle/>
          <a:p>
            <a:r>
              <a:rPr lang="ru-RU" dirty="0" smtClean="0"/>
              <a:t>Основные понятия проектирования гостиниц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843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Проектирование включает в себя: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b="1" dirty="0" smtClean="0"/>
              <a:t>- Определение внешнего вида и формы здания;</a:t>
            </a:r>
          </a:p>
          <a:p>
            <a:pPr>
              <a:buFontTx/>
              <a:buChar char="-"/>
            </a:pPr>
            <a:r>
              <a:rPr lang="ru-RU" sz="2800" b="1" dirty="0" smtClean="0"/>
              <a:t>Планировка внутренних помещений;</a:t>
            </a:r>
          </a:p>
          <a:p>
            <a:pPr>
              <a:buFontTx/>
              <a:buChar char="-"/>
            </a:pPr>
            <a:r>
              <a:rPr lang="ru-RU" sz="2800" b="1" dirty="0" smtClean="0"/>
              <a:t>Проведение расчётов с целью создания здания, отвечающего требованиям прочности и устойчивости;</a:t>
            </a:r>
          </a:p>
          <a:p>
            <a:pPr>
              <a:buFontTx/>
              <a:buChar char="-"/>
            </a:pPr>
            <a:r>
              <a:rPr lang="ru-RU" sz="2800" b="1" dirty="0" smtClean="0"/>
              <a:t>Выбор материалов и конструкций, обладающих необходимыми свойствами;</a:t>
            </a:r>
          </a:p>
          <a:p>
            <a:pPr>
              <a:buFontTx/>
              <a:buChar char="-"/>
            </a:pPr>
            <a:r>
              <a:rPr lang="ru-RU" sz="2800" b="1" dirty="0" smtClean="0"/>
              <a:t>Расчёт рабочей силы и материалов.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0834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b="1" dirty="0" smtClean="0"/>
              <a:t>      Проектирование гостиничного предприятия является процессом длительным и состоит из нескольких этапов, во время которых в определённой последовательности решаются вопросы создания оптимального архитектурного объекта.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60325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Процесс проектирования: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ru-RU" b="1" dirty="0" err="1" smtClean="0"/>
              <a:t>Предпроектные</a:t>
            </a:r>
            <a:r>
              <a:rPr lang="ru-RU" b="1" dirty="0" smtClean="0"/>
              <a:t> работы</a:t>
            </a:r>
          </a:p>
          <a:p>
            <a:pPr>
              <a:buFontTx/>
              <a:buChar char="-"/>
            </a:pPr>
            <a:r>
              <a:rPr lang="ru-RU" b="1" dirty="0" smtClean="0"/>
              <a:t>Обоснование целесообразности строительства гостиничного предприятия</a:t>
            </a:r>
          </a:p>
          <a:p>
            <a:pPr>
              <a:buFontTx/>
              <a:buChar char="-"/>
            </a:pPr>
            <a:r>
              <a:rPr lang="ru-RU" b="1" dirty="0" smtClean="0"/>
              <a:t>Выбор участка</a:t>
            </a:r>
          </a:p>
          <a:p>
            <a:pPr>
              <a:buFontTx/>
              <a:buChar char="-"/>
            </a:pPr>
            <a:r>
              <a:rPr lang="ru-RU" b="1" dirty="0" smtClean="0"/>
              <a:t>Сбор исходных данных</a:t>
            </a:r>
          </a:p>
          <a:p>
            <a:pPr>
              <a:buFontTx/>
              <a:buChar char="-"/>
            </a:pPr>
            <a:r>
              <a:rPr lang="ru-RU" b="1" dirty="0" smtClean="0"/>
              <a:t>Задание на проектирование</a:t>
            </a:r>
          </a:p>
          <a:p>
            <a:pPr marL="0" indent="0">
              <a:buNone/>
            </a:pPr>
            <a:r>
              <a:rPr lang="ru-RU" b="1" dirty="0" smtClean="0"/>
              <a:t>2. Проект </a:t>
            </a:r>
          </a:p>
          <a:p>
            <a:pPr>
              <a:buFontTx/>
              <a:buChar char="-"/>
            </a:pPr>
            <a:r>
              <a:rPr lang="ru-RU" b="1" dirty="0" smtClean="0"/>
              <a:t>Технический проект: </a:t>
            </a:r>
            <a:r>
              <a:rPr lang="ru-RU" b="1" dirty="0" err="1" smtClean="0"/>
              <a:t>технико</a:t>
            </a:r>
            <a:r>
              <a:rPr lang="ru-RU" b="1" dirty="0" smtClean="0"/>
              <a:t> – экономическое обоснование, проектные предложения, сметная документация</a:t>
            </a:r>
          </a:p>
          <a:p>
            <a:pPr>
              <a:buFontTx/>
              <a:buChar char="-"/>
            </a:pPr>
            <a:r>
              <a:rPr lang="ru-RU" b="1" dirty="0" smtClean="0"/>
              <a:t>Рабочие чертежи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76483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21</TotalTime>
  <Words>111</Words>
  <Application>Microsoft Office PowerPoint</Application>
  <PresentationFormat>Экран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Исполнительная</vt:lpstr>
      <vt:lpstr>Основные понятия проектирования гостиниц</vt:lpstr>
      <vt:lpstr>Проектирование включает в себя:</vt:lpstr>
      <vt:lpstr>Презентация PowerPoint</vt:lpstr>
      <vt:lpstr>Процесс проектирования: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понятия проектирования гостиниц</dc:title>
  <dc:creator>Пользователь</dc:creator>
  <cp:lastModifiedBy>Пользователь</cp:lastModifiedBy>
  <cp:revision>5</cp:revision>
  <dcterms:created xsi:type="dcterms:W3CDTF">2020-01-14T07:31:34Z</dcterms:created>
  <dcterms:modified xsi:type="dcterms:W3CDTF">2020-01-14T07:53:08Z</dcterms:modified>
</cp:coreProperties>
</file>