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8" r:id="rId3"/>
    <p:sldId id="279" r:id="rId4"/>
    <p:sldId id="276" r:id="rId5"/>
    <p:sldId id="258" r:id="rId6"/>
    <p:sldId id="259" r:id="rId7"/>
    <p:sldId id="262" r:id="rId8"/>
    <p:sldId id="260" r:id="rId9"/>
    <p:sldId id="261" r:id="rId10"/>
    <p:sldId id="264" r:id="rId11"/>
    <p:sldId id="265" r:id="rId12"/>
    <p:sldId id="281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5C7C2C-ECCF-4BCE-81D8-5C0E0AA04C9C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E99F3E4-B669-44FA-8AEA-E6AB42CEDC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89;&#1090;&#1072;&#1089;&#1080;&#1103;\Downloads\&#1042;%20&#1075;&#1086;&#1089;&#1090;&#1103;&#1093;%20&#1091;%20&#1089;&#1082;&#1072;&#1079;&#1082;&#1080;%20-%20&#1084;&#1080;&#1085;&#1091;&#1089;%20(www.mixmuz.ru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89;&#1090;&#1072;&#1089;&#1080;&#1103;\Downloads\Volshebnyj_zvuk_-_4-5._Volshebnyj_zvuk_(iPleer.fm)%20(&#1086;&#1073;&#1088;&#1072;&#1073;&#1086;&#1090;&#1072;&#1085;&#1085;&#1086;%20&#1085;&#1072;%20vocalremover.ru)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89;&#1090;&#1072;&#1089;&#1080;&#1103;\Desktop\&#1042;&#1086;&#1083;&#1096;&#1077;&#1073;&#1085;&#1072;&#1103;%20&#1084;&#1091;&#1079;&#1099;&#1082;&#1072;%20&#8212;%20&#1053;&#1072;&#1095;&#1072;&#1083;&#1086;%20&#1089;&#1082;&#1072;&#1079;&#1082;&#1080;%20(www.mixmuz.ru)%20(&#1086;&#1073;&#1088;&#1072;&#1073;&#1086;&#1090;&#1072;&#1085;&#1085;&#1086;%20&#1085;&#1072;%20vocalremover.ru).mp3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2;&#1089;&#1090;&#1072;&#1089;&#1080;&#1103;\Downloads\Volshebnyj_zvuk_-_4-5._Volshebnyj_zvuk_(iPleer.fm)%20(&#1086;&#1073;&#1088;&#1072;&#1073;&#1086;&#1090;&#1072;&#1085;&#1085;&#1086;%20&#1085;&#1072;%20vocalremover.ru)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2639144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pPr algn="r">
              <a:spcBef>
                <a:spcPts val="0"/>
              </a:spcBef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(ясли-сад) №11</a:t>
            </a:r>
          </a:p>
          <a:p>
            <a:pPr algn="r">
              <a:spcBef>
                <a:spcPts val="0"/>
              </a:spcBef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>
              <a:spcBef>
                <a:spcPts val="0"/>
              </a:spcBef>
            </a:pPr>
            <a:r>
              <a:rPr lang="ru-RU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Рудакова А.А.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г.Красноперекопск 2019 г.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835696" y="1772816"/>
            <a:ext cx="5643981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</a:t>
            </a:r>
            <a:b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тему: « В гостях у сказки»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58" y="0"/>
            <a:ext cx="9140484" cy="6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2690336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В гостях у сказки - минус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27784" y="5229200"/>
            <a:ext cx="1440160" cy="123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401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Алёнушки-сестрицы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Унесли братишку птицы.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 они летят.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Далеко они глядят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гуси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7128892" cy="384891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" y="3921"/>
            <a:ext cx="9133545" cy="68501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632848" cy="1152128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Зайка серый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умывается»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olshebnyj_zvuk_-_4-5._Volshebnyj_zvuk_(iPleer.fm) (обработанно на vocalremov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5229200"/>
            <a:ext cx="1376536" cy="1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Театрализация сказки 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коза избушку строила»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Волшебная музыка — Начало сказки (www.mixmuz.ru) (обработанно на vocalremov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4221088"/>
            <a:ext cx="1736576" cy="173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36013lbcq691ft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320535"/>
            <a:ext cx="6192688" cy="5988785"/>
          </a:xfrm>
        </p:spPr>
      </p:pic>
      <p:pic>
        <p:nvPicPr>
          <p:cNvPr id="3" name="Volshebnyj_zvuk_-_4-5._Volshebnyj_zvuk_(iPleer.fm) (обработанно на vocalremov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1160512" cy="11605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 до блогу 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62489" y="0"/>
            <a:ext cx="9306489" cy="6760275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15043"/>
            <a:ext cx="6912768" cy="212365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 сказки»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7187" y="0"/>
            <a:ext cx="9511715" cy="6858000"/>
          </a:xfrm>
          <a:prstGeom prst="rect">
            <a:avLst/>
          </a:prstGeom>
        </p:spPr>
      </p:pic>
      <p:pic>
        <p:nvPicPr>
          <p:cNvPr id="7" name="Picture 5" descr="C:\Users\Денис\Pictures\колобок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611560" y="2060848"/>
            <a:ext cx="7776864" cy="4320480"/>
          </a:xfrm>
          <a:prstGeom prst="rect">
            <a:avLst/>
          </a:prstGeom>
          <a:noFill/>
          <a:ln w="952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109000" sy="109000" rotWithShape="0">
              <a:srgbClr val="FFFF00">
                <a:alpha val="1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сметане мешан,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окошке стужен,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Круглый бок, румяный бок.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Покатился…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pic>
        <p:nvPicPr>
          <p:cNvPr id="7" name="Picture 2" descr="C:\Users\Денис\Pictures\реп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8250" y="2132855"/>
            <a:ext cx="6667500" cy="4392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7000" sy="107000" algn="ctr" rotWithShape="0">
              <a:srgbClr val="FFC000">
                <a:alpha val="4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6712" y="548680"/>
            <a:ext cx="8507288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сказка: кошка, внучка,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Мышь, ещё собака Жучка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Деду с бабой помогали,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Корнеплоды собирали?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pic>
        <p:nvPicPr>
          <p:cNvPr id="7" name="Picture 2" descr="C:\Users\Денис\Pictures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5333" y="2060848"/>
            <a:ext cx="6773333" cy="40351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6000" sy="106000" algn="ctr" rotWithShape="0">
              <a:srgbClr val="FFC000">
                <a:alpha val="4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077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домик на опушке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 приют Ежу, Лягушке,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Мышке, Зайцу, Петуху?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 с трубою наверху,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трубы идёт дымок.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Этот домик — ...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pic>
        <p:nvPicPr>
          <p:cNvPr id="7" name="Содержимое 3" descr="избу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1250" y="1614487"/>
            <a:ext cx="4381500" cy="4391025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домишки лубяного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Лиска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выгнала косого.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 сказка вам знакома?</a:t>
            </a:r>
            <a:b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Кто лису прогнал из дома?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" y="0"/>
            <a:ext cx="9133545" cy="6858000"/>
          </a:xfrm>
          <a:prstGeom prst="rect">
            <a:avLst/>
          </a:prstGeom>
        </p:spPr>
      </p:pic>
      <p:pic>
        <p:nvPicPr>
          <p:cNvPr id="7" name="Содержимое 3" descr="ряб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6626087" cy="392392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53536" cy="180020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Дед бил – </a:t>
            </a:r>
            <a:r>
              <a:rPr lang="ru-RU" sz="31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разбил, баба била – </a:t>
            </a:r>
            <a:r>
              <a:rPr lang="ru-RU" sz="31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разбила.  Мышка бежала хвостиком махнула </a:t>
            </a:r>
            <a:br>
              <a:rPr lang="ru-RU" sz="3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713</TotalTime>
  <Words>40</Words>
  <Application>Microsoft Office PowerPoint</Application>
  <PresentationFormat>Экран (4:3)</PresentationFormat>
  <Paragraphs>23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 на тему: « В гостях у сказки»</vt:lpstr>
      <vt:lpstr>Слайд 2</vt:lpstr>
      <vt:lpstr>Слайд 3</vt:lpstr>
      <vt:lpstr>Слайд 4</vt:lpstr>
      <vt:lpstr>    На сметане мешан,  На окошке стужен,  Круглый бок, румяный бок.  Покатился…</vt:lpstr>
      <vt:lpstr>      Что за сказка: кошка, внучка,  Мышь, ещё собака Жучка  Деду с бабой помогали,  Корнеплоды собирали?</vt:lpstr>
      <vt:lpstr>   Что за домик на опушке  Дал приют Ежу, Лягушке,  Мышке, Зайцу, Петуху?  Дом с трубою наверху,  Из трубы идёт дымок.  Этот домик — ...</vt:lpstr>
      <vt:lpstr> Из домишки лубяного  Лиска выгнала косого.  Эта сказка вам знакома?  Кто лису прогнал из дома?</vt:lpstr>
      <vt:lpstr>           Дед бил – бил не разбил, баба била – била  не разбила.  Мышка бежала хвостиком махнула  </vt:lpstr>
      <vt:lpstr>У Алёнушки-сестрицы Унесли братишку птицы. Высоко они летят. Далеко они глядят</vt:lpstr>
      <vt:lpstr>Физминутка «Зайка серый  умывается»</vt:lpstr>
      <vt:lpstr>Театрализация сказки  «Как коза избушку строила»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 сказку</dc:title>
  <dc:creator>PRO-SERVICE</dc:creator>
  <cp:lastModifiedBy>Анастасия</cp:lastModifiedBy>
  <cp:revision>51</cp:revision>
  <dcterms:created xsi:type="dcterms:W3CDTF">2017-12-22T06:11:49Z</dcterms:created>
  <dcterms:modified xsi:type="dcterms:W3CDTF">2019-03-19T18:27:19Z</dcterms:modified>
</cp:coreProperties>
</file>