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69" r:id="rId3"/>
    <p:sldId id="257" r:id="rId4"/>
    <p:sldId id="264" r:id="rId5"/>
    <p:sldId id="258" r:id="rId6"/>
    <p:sldId id="265" r:id="rId7"/>
    <p:sldId id="266" r:id="rId8"/>
    <p:sldId id="259" r:id="rId9"/>
    <p:sldId id="261" r:id="rId10"/>
    <p:sldId id="27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20F"/>
    <a:srgbClr val="C1EFFF"/>
    <a:srgbClr val="910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97BE1-7561-4B0A-AC91-2E18A714BD3F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C9114-B90D-4820-9E99-5926572B2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4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C9114-B90D-4820-9E99-5926572B2E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3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5896" y="1700808"/>
            <a:ext cx="253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ПРЕЗЕНТАЦИЯ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284984"/>
            <a:ext cx="800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20688"/>
            <a:ext cx="47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МКДОУ «ЛИПКОВСКИЙ Д/С «ЛАСТОЧКА»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864412"/>
            <a:ext cx="412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Подготовила воспитатель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высшей квалификационной категории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Мещерякова Е.Н.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492896"/>
            <a:ext cx="5453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ОТКУДА ЁЛКА К НАМ ПРИШЛА?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0114"/>
            <a:ext cx="3096344" cy="3287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86" y="296743"/>
            <a:ext cx="2112093" cy="1865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013" y="2274837"/>
            <a:ext cx="35793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  </a:t>
            </a:r>
          </a:p>
          <a:p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6542" y="2967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6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2348880"/>
            <a:ext cx="114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267" y="3212976"/>
            <a:ext cx="544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Познакомить детей с историей новогодней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ё</a:t>
            </a:r>
            <a:r>
              <a:rPr lang="ru-RU" sz="2400" b="1" dirty="0" smtClean="0">
                <a:solidFill>
                  <a:schemeClr val="bg1"/>
                </a:solidFill>
              </a:rPr>
              <a:t>лки.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Pitanie\Downloads\398549-blacka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68760"/>
            <a:ext cx="8817651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«История новогодней елки»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3960440" cy="489654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</a:rPr>
              <a:t>Сейчас мы не можем себе представить встречу Нового года без его символа — пушистой вечнозеленой красавицы ели. Ее устанавливают в каждом доме, украшают игрушками, мишурой и гирляндами. Ароматный запах свежей хвои, вкус мандаринов - вот с чем ассоциируется новогодний праздник. Под елочкой детвора находит свои подарки. На утренниках вокруг нее водят хороводы, поют песни. Но так было не во все времена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6163072" cy="5726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Древний обычай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rasfokus.ru/images/photos/medium/3e071a670f22d490a3a8edafd61d6b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733"/>
            <a:ext cx="6408712" cy="47064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344816" cy="130202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Наши предки верили, что все деревья живые, в них обитают духи. Существовал такой </a:t>
            </a:r>
            <a:r>
              <a:rPr lang="ru-RU" sz="1600" b="1" u="sng" dirty="0" smtClean="0">
                <a:solidFill>
                  <a:schemeClr val="bg1"/>
                </a:solidFill>
              </a:rPr>
              <a:t>обычай</a:t>
            </a:r>
            <a:r>
              <a:rPr lang="ru-RU" sz="1600" b="1" dirty="0" smtClean="0">
                <a:solidFill>
                  <a:schemeClr val="bg1"/>
                </a:solidFill>
              </a:rPr>
              <a:t>: в конце декабря люди шли в лес, выбирали самое пушистое и высокое дерево, украшали его разноцветными лентами и делали различные подношения. Затем вокруг водили хороводы и пели обрядовые песни. Древние славяне вместо елки наряжали дуб или березу.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tanie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1605"/>
            <a:ext cx="5544616" cy="5904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772400" cy="10740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Старинная легенда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3096344" cy="4536504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Однажды в предрождественскую ночь бедный лесоруб приютил у себя потерявшегося в лесу маленького мальчика. Он согрел, накормил и оставил у себя ночевать заблудившегося ребенка. На следующее утро мальчик исчез, а вместо себя оставил у дверей небольшое хвойное деревце. С тех пор ели стали главным рождественским атрибутом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Пётр </a:t>
            </a:r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в истории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ёлки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Обычай устанавливать рождественскую ель появился в стране во времена царствования Петра I.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Российским царем был издан указ о том, что знати перед Рождеством надобно украшать свои дома сосновыми и можжевеловыми древами и ветвями. Первого января также повелевалось запускать ракеты, устраивать фейерверки и наряжать здания столицы хвойными ветвями.</a:t>
            </a:r>
          </a:p>
          <a:p>
            <a:endParaRPr lang="ru-RU" sz="1800" b="1" dirty="0"/>
          </a:p>
        </p:txBody>
      </p:sp>
      <p:pic>
        <p:nvPicPr>
          <p:cNvPr id="2049" name="Picture 1" descr="C:\Users\Pitanie\Downloads\DRcpHnoX4AAdJpE.jpg_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548680"/>
            <a:ext cx="511175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74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Ёлка тогда и сейчас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4040188" cy="135984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Раньше ёлки украшали фруктами, живыми и искусственными цветами. Позже украшения стали сказочными: позолоченные шишки, коробочки с сюрпризами, сладости, орехи и горящие рождественские свечи. Вскоре добавились игрушки, сделанные своими руками: дети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и взрослые мастерили их из воска, картона,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ваты и фольги.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24744"/>
            <a:ext cx="4041775" cy="1050131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 в конце XIX века на смену восковым свечам пришли электрические гирлянды.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121" name="Picture 1" descr="C:\Users\Pitanie\Downloads\1907ea850b12b1802382cc69c0e2ea7e--book-illustrations-goodi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14" y="2946624"/>
            <a:ext cx="4305474" cy="3794744"/>
          </a:xfrm>
          <a:prstGeom prst="rect">
            <a:avLst/>
          </a:prstGeom>
          <a:noFill/>
        </p:spPr>
      </p:pic>
      <p:pic>
        <p:nvPicPr>
          <p:cNvPr id="5122" name="Picture 2" descr="C:\Users\Pitanie\Downloads\232248-sveti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0087" y="2174875"/>
            <a:ext cx="4039985" cy="447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Сейчас новогодние елки устанавливают на всех крупных площадях.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72272" cy="47133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Ёлка в Санкт - Петербурге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186808" cy="49294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нашей стране самая большая новогодняя елка – это Кремлевская елка в Москве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Pitanie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4608512" cy="4172193"/>
          </a:xfrm>
          <a:prstGeom prst="rect">
            <a:avLst/>
          </a:prstGeom>
          <a:noFill/>
        </p:spPr>
      </p:pic>
      <p:pic>
        <p:nvPicPr>
          <p:cNvPr id="6145" name="Picture 1" descr="C:\Users\Pitanie\Downloads\ёлка-на-Дворцовой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492896"/>
            <a:ext cx="3672408" cy="417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Pitanie\Downloads\winter-rozhdestvo-shary-christmas-tree-happy-ukrasheniia-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Елка </a:t>
            </a:r>
            <a:r>
              <a:rPr lang="ru-RU" sz="2000" b="1" i="1" dirty="0" smtClean="0">
                <a:solidFill>
                  <a:schemeClr val="bg1"/>
                </a:solidFill>
              </a:rPr>
              <a:t>(отрывок)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Гнутся ветви мохнатые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Вниз к головкам детей;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Блещут бусы богатые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Переливом огней;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Шар за шариком прячется,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звезда за звездой,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Нити светлые катятся,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Словно дождь золотой.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Поиграть, позабавиться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Собрались дети тут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тебе, ель-красавица,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Свою песню поют.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 звенит, разрастается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Голосков детских хор,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И, сверкая, качается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Елки пышный убор.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 Кудашева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201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«История новогодней елки»</vt:lpstr>
      <vt:lpstr>Древний обычай</vt:lpstr>
      <vt:lpstr>Старинная легенда</vt:lpstr>
      <vt:lpstr>Пётр I в истории             ёлки</vt:lpstr>
      <vt:lpstr>Ёлка тогда и сейчас</vt:lpstr>
      <vt:lpstr>Сейчас новогодние елки устанавливают на всех крупных площадях. </vt:lpstr>
      <vt:lpstr>Елка (отрывок)  Гнутся ветви мохнатые Вниз к головкам детей; Блещут бусы богатые Переливом огней; Шар за шариком прячется, А звезда за звездой, Нити светлые катятся, Словно дождь золотой. Поиграть, позабавиться Собрались дети тут И тебе, ель-красавица, Свою песню поют. Все звенит, разрастается Голосков детских хор, И, сверкая, качается Елки пышный убор. Р. Кудашева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«Откуда Ёлка к нам пришла?»</dc:title>
  <dc:creator>Pitanie</dc:creator>
  <cp:lastModifiedBy>Пользователь</cp:lastModifiedBy>
  <cp:revision>22</cp:revision>
  <dcterms:created xsi:type="dcterms:W3CDTF">2019-12-17T10:08:45Z</dcterms:created>
  <dcterms:modified xsi:type="dcterms:W3CDTF">2022-12-04T14:28:41Z</dcterms:modified>
</cp:coreProperties>
</file>