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0" r:id="rId3"/>
    <p:sldId id="261" r:id="rId4"/>
    <p:sldId id="288" r:id="rId5"/>
    <p:sldId id="257" r:id="rId6"/>
    <p:sldId id="258" r:id="rId7"/>
    <p:sldId id="259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1" r:id="rId20"/>
    <p:sldId id="275" r:id="rId21"/>
    <p:sldId id="276" r:id="rId22"/>
    <p:sldId id="277" r:id="rId23"/>
    <p:sldId id="280" r:id="rId24"/>
    <p:sldId id="287" r:id="rId25"/>
    <p:sldId id="281" r:id="rId26"/>
    <p:sldId id="282" r:id="rId27"/>
    <p:sldId id="283" r:id="rId28"/>
    <p:sldId id="28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729" autoAdjust="0"/>
  </p:normalViewPr>
  <p:slideViewPr>
    <p:cSldViewPr showGuides="1">
      <p:cViewPr>
        <p:scale>
          <a:sx n="80" d="100"/>
          <a:sy n="80" d="100"/>
        </p:scale>
        <p:origin x="-462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7B034-6B32-45A1-A4D2-7E1934F6D955}" type="datetimeFigureOut">
              <a:rPr lang="ru-RU" smtClean="0"/>
              <a:t>10.08.2017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27917-CFE2-402A-98CF-78875EDC74E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27917-CFE2-402A-98CF-78875EDC74E5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75E0-0378-4EAF-8704-F584111942CD}" type="datetimeFigureOut">
              <a:rPr lang="ru-RU" smtClean="0"/>
              <a:pPr/>
              <a:t>10.08.2017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07913-186A-45BF-88CE-3CFC7E399D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75E0-0378-4EAF-8704-F584111942CD}" type="datetimeFigureOut">
              <a:rPr lang="ru-RU" smtClean="0"/>
              <a:pPr/>
              <a:t>10.08.2017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07913-186A-45BF-88CE-3CFC7E399D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75E0-0378-4EAF-8704-F584111942CD}" type="datetimeFigureOut">
              <a:rPr lang="ru-RU" smtClean="0"/>
              <a:pPr/>
              <a:t>10.08.2017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07913-186A-45BF-88CE-3CFC7E399D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75E0-0378-4EAF-8704-F584111942CD}" type="datetimeFigureOut">
              <a:rPr lang="ru-RU" smtClean="0"/>
              <a:pPr/>
              <a:t>10.08.2017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07913-186A-45BF-88CE-3CFC7E399D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75E0-0378-4EAF-8704-F584111942CD}" type="datetimeFigureOut">
              <a:rPr lang="ru-RU" smtClean="0"/>
              <a:pPr/>
              <a:t>10.08.2017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07913-186A-45BF-88CE-3CFC7E399D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75E0-0378-4EAF-8704-F584111942CD}" type="datetimeFigureOut">
              <a:rPr lang="ru-RU" smtClean="0"/>
              <a:pPr/>
              <a:t>10.08.2017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07913-186A-45BF-88CE-3CFC7E399D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75E0-0378-4EAF-8704-F584111942CD}" type="datetimeFigureOut">
              <a:rPr lang="ru-RU" smtClean="0"/>
              <a:pPr/>
              <a:t>10.08.2017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07913-186A-45BF-88CE-3CFC7E399D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75E0-0378-4EAF-8704-F584111942CD}" type="datetimeFigureOut">
              <a:rPr lang="ru-RU" smtClean="0"/>
              <a:pPr/>
              <a:t>10.08.2017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07913-186A-45BF-88CE-3CFC7E399D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75E0-0378-4EAF-8704-F584111942CD}" type="datetimeFigureOut">
              <a:rPr lang="ru-RU" smtClean="0"/>
              <a:pPr/>
              <a:t>10.08.2017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07913-186A-45BF-88CE-3CFC7E399D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75E0-0378-4EAF-8704-F584111942CD}" type="datetimeFigureOut">
              <a:rPr lang="ru-RU" smtClean="0"/>
              <a:pPr/>
              <a:t>10.08.2017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07913-186A-45BF-88CE-3CFC7E399D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75E0-0378-4EAF-8704-F584111942CD}" type="datetimeFigureOut">
              <a:rPr lang="ru-RU" smtClean="0"/>
              <a:pPr/>
              <a:t>10.08.2017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07913-186A-45BF-88CE-3CFC7E399D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775E0-0378-4EAF-8704-F584111942CD}" type="datetimeFigureOut">
              <a:rPr lang="ru-RU" smtClean="0"/>
              <a:pPr/>
              <a:t>10.08.2017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07913-186A-45BF-88CE-3CFC7E399DF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6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6.png"/><Relationship Id="rId4" Type="http://schemas.openxmlformats.org/officeDocument/2006/relationships/image" Target="../media/image42.jpe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png"/><Relationship Id="rId7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6.pn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10" Type="http://schemas.openxmlformats.org/officeDocument/2006/relationships/slide" Target="slide4.xml"/><Relationship Id="rId4" Type="http://schemas.openxmlformats.org/officeDocument/2006/relationships/image" Target="../media/image76.jpeg"/><Relationship Id="rId9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80.png"/><Relationship Id="rId7" Type="http://schemas.openxmlformats.org/officeDocument/2006/relationships/slide" Target="slide2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png"/><Relationship Id="rId9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slide" Target="slide25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mb_LETO_NA_POLZ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264" y="214290"/>
            <a:ext cx="1288454" cy="1297790"/>
          </a:xfrm>
          <a:prstGeom prst="rect">
            <a:avLst/>
          </a:prstGeom>
        </p:spPr>
      </p:pic>
      <p:pic>
        <p:nvPicPr>
          <p:cNvPr id="3" name="Рисунок 2" descr="12345 0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4302" y="139340"/>
            <a:ext cx="4357718" cy="326828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12345 0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754" y="3500438"/>
            <a:ext cx="4369196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12345 07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57079" y="1584583"/>
            <a:ext cx="3643339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345 0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7166" y="4071942"/>
            <a:ext cx="3500430" cy="262532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 descr="Emb_LETO_NA_POLZU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264" y="214290"/>
            <a:ext cx="1288454" cy="1297790"/>
          </a:xfrm>
          <a:prstGeom prst="rect">
            <a:avLst/>
          </a:prstGeom>
        </p:spPr>
      </p:pic>
      <p:pic>
        <p:nvPicPr>
          <p:cNvPr id="3" name="Рисунок 2" descr="12345 0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572710"/>
            <a:ext cx="4333889" cy="325041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12345 06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2418" y="214290"/>
            <a:ext cx="4232701" cy="564360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2345 0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58229">
            <a:off x="4769729" y="263902"/>
            <a:ext cx="2554317" cy="340575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12345 0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77943">
            <a:off x="4032955" y="2815292"/>
            <a:ext cx="4762502" cy="357187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 descr="Emb_LETO_NA_POLZU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1264" y="214290"/>
            <a:ext cx="1288454" cy="1297790"/>
          </a:xfrm>
          <a:prstGeom prst="rect">
            <a:avLst/>
          </a:prstGeom>
        </p:spPr>
      </p:pic>
      <p:pic>
        <p:nvPicPr>
          <p:cNvPr id="3" name="Рисунок 2" descr="12345 0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139124">
            <a:off x="357158" y="642918"/>
            <a:ext cx="4381531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12345 07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560382">
            <a:off x="1671291" y="2801422"/>
            <a:ext cx="2665463" cy="355395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AM_68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7" y="3555612"/>
            <a:ext cx="3571901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 descr="Emb_LETO_NA_POLZU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264" y="214290"/>
            <a:ext cx="1288454" cy="1297790"/>
          </a:xfrm>
          <a:prstGeom prst="rect">
            <a:avLst/>
          </a:prstGeom>
        </p:spPr>
      </p:pic>
      <p:pic>
        <p:nvPicPr>
          <p:cNvPr id="3" name="Рисунок 2" descr="тренажёрка Мутант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861625"/>
            <a:ext cx="5429288" cy="190646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85720" y="259788"/>
            <a:ext cx="6072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Тренажёрный зал «Мутант» ул. Советская, 59</a:t>
            </a:r>
            <a:endParaRPr lang="ru-RU" sz="2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мутант_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020" y="1742636"/>
            <a:ext cx="3048000" cy="17145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SAM_687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9641" y="2860789"/>
            <a:ext cx="5095879" cy="382190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Сандов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72198" y="196952"/>
            <a:ext cx="899702" cy="141809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AM_68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6068" y="214037"/>
            <a:ext cx="2935914" cy="391455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 descr="Emb_LETO_NA_POLZU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264" y="214290"/>
            <a:ext cx="1288454" cy="1297790"/>
          </a:xfrm>
          <a:prstGeom prst="rect">
            <a:avLst/>
          </a:prstGeom>
        </p:spPr>
      </p:pic>
      <p:pic>
        <p:nvPicPr>
          <p:cNvPr id="3" name="Рисунок 2" descr="SAM_68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3" y="214290"/>
            <a:ext cx="4286280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SAM_687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73278" y="3330524"/>
            <a:ext cx="4310092" cy="323256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SAM_689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92" y="3643314"/>
            <a:ext cx="3619525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SAM_68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0334" y="1557544"/>
            <a:ext cx="2738425" cy="205381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SAM_68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3228754"/>
            <a:ext cx="3929058" cy="294679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 descr="Emb_LETO_NA_POLZU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1264" y="214290"/>
            <a:ext cx="1288454" cy="1297790"/>
          </a:xfrm>
          <a:prstGeom prst="rect">
            <a:avLst/>
          </a:prstGeom>
        </p:spPr>
      </p:pic>
      <p:pic>
        <p:nvPicPr>
          <p:cNvPr id="3" name="Рисунок 2" descr="SAM_68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265199"/>
            <a:ext cx="3571900" cy="267892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SAM_688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71736" y="696520"/>
            <a:ext cx="3643306" cy="273248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SAM_688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282" y="3214685"/>
            <a:ext cx="3929090" cy="294681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Сандов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58328" y="4714884"/>
            <a:ext cx="1213802" cy="1913168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mb_LETO_NA_POLZ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264" y="214290"/>
            <a:ext cx="1288454" cy="1297790"/>
          </a:xfrm>
          <a:prstGeom prst="rect">
            <a:avLst/>
          </a:prstGeom>
        </p:spPr>
      </p:pic>
      <p:pic>
        <p:nvPicPr>
          <p:cNvPr id="4" name="Рисунок 3" descr="музей таможн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2" y="186154"/>
            <a:ext cx="3071834" cy="3286602"/>
          </a:xfrm>
          <a:prstGeom prst="rect">
            <a:avLst/>
          </a:prstGeom>
        </p:spPr>
      </p:pic>
      <p:pic>
        <p:nvPicPr>
          <p:cNvPr id="5" name="Рисунок 4" descr="музей таможни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368" y="229456"/>
            <a:ext cx="4357720" cy="312920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SAM_678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652" y="3457135"/>
            <a:ext cx="4286280" cy="321471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SAM_679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536" y="3443068"/>
            <a:ext cx="4191030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геральдические символы таможни РБ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95396" y="1743722"/>
            <a:ext cx="1416757" cy="1399526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M_67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2842826"/>
            <a:ext cx="5024457" cy="376834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 descr="Emb_LETO_NA_POLZU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264" y="214290"/>
            <a:ext cx="1288454" cy="1297790"/>
          </a:xfrm>
          <a:prstGeom prst="rect">
            <a:avLst/>
          </a:prstGeom>
        </p:spPr>
      </p:pic>
      <p:pic>
        <p:nvPicPr>
          <p:cNvPr id="3" name="Рисунок 2" descr="SAM_67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652" y="244622"/>
            <a:ext cx="4684575" cy="351343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таможня РБ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5141" y="768432"/>
            <a:ext cx="2382381" cy="2895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AM_67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793" y="143476"/>
            <a:ext cx="8763061" cy="659013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 descr="Emb_LETO_NA_POLZU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264" y="214290"/>
            <a:ext cx="1288454" cy="1297790"/>
          </a:xfrm>
          <a:prstGeom prst="rect">
            <a:avLst/>
          </a:prstGeom>
        </p:spPr>
      </p:pic>
      <p:pic>
        <p:nvPicPr>
          <p:cNvPr id="3" name="Рисунок 2" descr="osvod_emblem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2640" y="214290"/>
            <a:ext cx="1063884" cy="14506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43548" y="6224758"/>
            <a:ext cx="867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Посещение спасательного поста ОСВОД в 5 микрорайоне г. Гомеля</a:t>
            </a:r>
            <a:endParaRPr lang="ru-RU" sz="22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центр туризма и краеведени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92" y="113618"/>
            <a:ext cx="8865064" cy="663894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 descr="Emb_LETO_NA_POLZU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264" y="214290"/>
            <a:ext cx="1288454" cy="1297790"/>
          </a:xfrm>
          <a:prstGeom prst="rect">
            <a:avLst/>
          </a:prstGeom>
        </p:spPr>
      </p:pic>
      <p:pic>
        <p:nvPicPr>
          <p:cNvPr id="5" name="Рисунок 4" descr="Логотип-центр-туризма-570x38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54" y="326834"/>
            <a:ext cx="2442018" cy="2486963"/>
          </a:xfrm>
          <a:prstGeom prst="ellipse">
            <a:avLst/>
          </a:prstGeom>
          <a:ln w="762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лето 201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5635392"/>
            <a:ext cx="1785950" cy="1036691"/>
          </a:xfrm>
          <a:prstGeom prst="rect">
            <a:avLst/>
          </a:prstGeom>
        </p:spPr>
      </p:pic>
      <p:pic>
        <p:nvPicPr>
          <p:cNvPr id="4" name="Рисунок 3" descr="Расположение ГЦДОДиМ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50" y="172086"/>
            <a:ext cx="8715436" cy="651826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7" name="Группа 6"/>
          <p:cNvGrpSpPr/>
          <p:nvPr/>
        </p:nvGrpSpPr>
        <p:grpSpPr>
          <a:xfrm>
            <a:off x="4929190" y="2714620"/>
            <a:ext cx="3929090" cy="1214446"/>
            <a:chOff x="4929190" y="2714620"/>
            <a:chExt cx="3929090" cy="1214446"/>
          </a:xfrm>
        </p:grpSpPr>
        <p:sp>
          <p:nvSpPr>
            <p:cNvPr id="5" name="Выноска 1 4"/>
            <p:cNvSpPr/>
            <p:nvPr/>
          </p:nvSpPr>
          <p:spPr>
            <a:xfrm>
              <a:off x="4929190" y="2714620"/>
              <a:ext cx="3929090" cy="1214446"/>
            </a:xfrm>
            <a:prstGeom prst="borderCallout1">
              <a:avLst>
                <a:gd name="adj1" fmla="val 34796"/>
                <a:gd name="adj2" fmla="val -703"/>
                <a:gd name="adj3" fmla="val 217018"/>
                <a:gd name="adj4" fmla="val -20980"/>
              </a:avLst>
            </a:prstGeom>
            <a:ln w="12700">
              <a:solidFill>
                <a:schemeClr val="accent6">
                  <a:lumMod val="50000"/>
                </a:schemeClr>
              </a:solidFill>
            </a:ln>
            <a:effectLst>
              <a:outerShdw blurRad="165100" dist="381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43504" y="2853984"/>
              <a:ext cx="35004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Место дислокации лагеря «Специалист –ТЫ»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AM_68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04367">
            <a:off x="457593" y="641708"/>
            <a:ext cx="4381530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SAM_68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01020" y="857232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SAM_68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0504" y="3724428"/>
            <a:ext cx="3881496" cy="291112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 descr="Emb_LETO_NA_POLZU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264" y="214290"/>
            <a:ext cx="1288454" cy="1297790"/>
          </a:xfrm>
          <a:prstGeom prst="rect">
            <a:avLst/>
          </a:prstGeom>
        </p:spPr>
      </p:pic>
      <p:pic>
        <p:nvPicPr>
          <p:cNvPr id="6" name="Рисунок 5" descr="древний воин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00711" y="4239204"/>
            <a:ext cx="1758881" cy="2563551"/>
          </a:xfrm>
          <a:prstGeom prst="rect">
            <a:avLst/>
          </a:prstGeom>
        </p:spPr>
      </p:pic>
      <p:pic>
        <p:nvPicPr>
          <p:cNvPr id="8" name="Рисунок 7" descr="герб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6114" y="4857760"/>
            <a:ext cx="1712780" cy="2000240"/>
          </a:xfrm>
          <a:prstGeom prst="rect">
            <a:avLst/>
          </a:prstGeom>
        </p:spPr>
      </p:pic>
      <p:pic>
        <p:nvPicPr>
          <p:cNvPr id="9" name="Рисунок 8" descr="рыцарь с двуручным мечом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0137" y="4357694"/>
            <a:ext cx="1244154" cy="2363892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AM_68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742" y="204614"/>
            <a:ext cx="2428892" cy="182166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SAM_68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8765" y="384204"/>
            <a:ext cx="3392973" cy="254473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SAM_68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8768" y="1142984"/>
            <a:ext cx="3142142" cy="235660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 descr="Emb_LETO_NA_POLZU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264" y="214290"/>
            <a:ext cx="1288454" cy="1297790"/>
          </a:xfrm>
          <a:prstGeom prst="rect">
            <a:avLst/>
          </a:prstGeom>
        </p:spPr>
      </p:pic>
      <p:pic>
        <p:nvPicPr>
          <p:cNvPr id="10" name="Рисунок 9" descr="SAM_686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19691" y="3898734"/>
            <a:ext cx="3738557" cy="280391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SAM_686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1472" y="3143248"/>
            <a:ext cx="4476780" cy="335758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SAM_686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3516" y="2285992"/>
            <a:ext cx="2286016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оледж Соколовского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" y="101136"/>
            <a:ext cx="8929718" cy="6646289"/>
          </a:xfrm>
          <a:prstGeom prst="rect">
            <a:avLst/>
          </a:prstGeom>
        </p:spPr>
      </p:pic>
      <p:pic>
        <p:nvPicPr>
          <p:cNvPr id="2" name="Рисунок 1" descr="Emb_LETO_NA_POLZU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264" y="214290"/>
            <a:ext cx="1288454" cy="129779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AM_67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4286280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SAM_67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43524"/>
            <a:ext cx="4410664" cy="318028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 descr="Emb_LETO_NA_POLZU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1264" y="214290"/>
            <a:ext cx="1288454" cy="1297790"/>
          </a:xfrm>
          <a:prstGeom prst="rect">
            <a:avLst/>
          </a:prstGeom>
        </p:spPr>
      </p:pic>
      <p:pic>
        <p:nvPicPr>
          <p:cNvPr id="5" name="Рисунок 4" descr="SAM_676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16988" y="3513408"/>
            <a:ext cx="4286248" cy="32146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AM_68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214422"/>
            <a:ext cx="4286280" cy="549962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SAM_68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28272" y="160711"/>
            <a:ext cx="4357718" cy="326828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SAM_68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6654" y="2713522"/>
            <a:ext cx="4143404" cy="400167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 descr="наследники победы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9873" y="1643050"/>
            <a:ext cx="2224254" cy="2260793"/>
          </a:xfrm>
          <a:prstGeom prst="rect">
            <a:avLst/>
          </a:prstGeom>
        </p:spPr>
      </p:pic>
      <p:pic>
        <p:nvPicPr>
          <p:cNvPr id="13" name="Рисунок 12" descr="Плакат ВОВ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34" y="128784"/>
            <a:ext cx="4071966" cy="105637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9" name="Группа 8"/>
          <p:cNvGrpSpPr/>
          <p:nvPr/>
        </p:nvGrpSpPr>
        <p:grpSpPr>
          <a:xfrm>
            <a:off x="5429256" y="5786454"/>
            <a:ext cx="3500462" cy="785818"/>
            <a:chOff x="5072066" y="5500702"/>
            <a:chExt cx="3500462" cy="785818"/>
          </a:xfrm>
        </p:grpSpPr>
        <p:sp>
          <p:nvSpPr>
            <p:cNvPr id="10" name="Управляющая кнопка: настраиваемая 9">
              <a:hlinkClick r:id="rId8" action="ppaction://hlinksldjump" highlightClick="1">
                <a:snd r:embed="rId9" name="chimes.wav" builtIn="1"/>
              </a:hlinkClick>
            </p:cNvPr>
            <p:cNvSpPr/>
            <p:nvPr/>
          </p:nvSpPr>
          <p:spPr>
            <a:xfrm>
              <a:off x="5072066" y="5500702"/>
              <a:ext cx="3500462" cy="785818"/>
            </a:xfrm>
            <a:prstGeom prst="actionButtonBlank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60000">
                  <a:schemeClr val="bg1">
                    <a:alpha val="88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800000" scaled="0"/>
              <a:tileRect/>
            </a:gra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13844" y="5630608"/>
              <a:ext cx="3143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На главную</a:t>
              </a:r>
              <a:endPara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14" name="Прямоугольник 13">
            <a:hlinkClick r:id="rId10" action="ppaction://hlinksldjump"/>
          </p:cNvPr>
          <p:cNvSpPr/>
          <p:nvPr/>
        </p:nvSpPr>
        <p:spPr>
          <a:xfrm>
            <a:off x="5286380" y="5572140"/>
            <a:ext cx="3643338" cy="10715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ето 20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414" y="129882"/>
            <a:ext cx="2699692" cy="1567091"/>
          </a:xfrm>
          <a:prstGeom prst="rect">
            <a:avLst/>
          </a:prstGeom>
        </p:spPr>
      </p:pic>
      <p:pic>
        <p:nvPicPr>
          <p:cNvPr id="5" name="Рисунок 4" descr="IMG_20170622_1036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785926"/>
            <a:ext cx="4381530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IMG_20170622_1035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214290"/>
            <a:ext cx="4286280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IMG_20170622_1037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52" y="3485272"/>
            <a:ext cx="4286248" cy="32146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170622_1353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708" y="112544"/>
            <a:ext cx="8929718" cy="6643710"/>
          </a:xfrm>
          <a:prstGeom prst="rect">
            <a:avLst/>
          </a:prstGeom>
        </p:spPr>
      </p:pic>
      <p:pic>
        <p:nvPicPr>
          <p:cNvPr id="4" name="Рисунок 3" descr="лето 201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414" y="129882"/>
            <a:ext cx="2699692" cy="1567091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ето 20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414" y="129882"/>
            <a:ext cx="2699692" cy="1567091"/>
          </a:xfrm>
          <a:prstGeom prst="rect">
            <a:avLst/>
          </a:prstGeom>
        </p:spPr>
      </p:pic>
      <p:pic>
        <p:nvPicPr>
          <p:cNvPr id="3" name="Рисунок 2" descr="IMG_20170622_1041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85729"/>
            <a:ext cx="4476781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IMG_20170622_1042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6588" y="1821657"/>
            <a:ext cx="4500594" cy="337544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IMG_20170622_1042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3000372"/>
            <a:ext cx="4857784" cy="358976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ето 20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414" y="129882"/>
            <a:ext cx="2699692" cy="1567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158018"/>
            <a:ext cx="5786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Образцы готовой продукции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ЭМБЛЕМА_ДОДиМ (маленькая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030" y="3929066"/>
            <a:ext cx="2714644" cy="2714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6596" y="1500174"/>
            <a:ext cx="20717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мальчики</a:t>
            </a:r>
            <a:endParaRPr lang="ru-RU" sz="2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396" y="4715982"/>
            <a:ext cx="15716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девочки</a:t>
            </a:r>
            <a:endParaRPr lang="ru-RU" sz="2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Рисунок 7" descr="1№№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5" y="907122"/>
            <a:ext cx="3429025" cy="2503733"/>
          </a:xfrm>
          <a:prstGeom prst="rect">
            <a:avLst/>
          </a:prstGeom>
        </p:spPr>
      </p:pic>
      <p:pic>
        <p:nvPicPr>
          <p:cNvPr id="12" name="Рисунок 11" descr="5 четверть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86038" y="1875285"/>
            <a:ext cx="1271784" cy="13848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43372" y="1916930"/>
            <a:ext cx="285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рамки для оформления творческих работ учащихся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(изготовлено 70 штук)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874" y="5113180"/>
            <a:ext cx="2428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логотип Центра для оформления кабинетов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(изготовлено 40 штук)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429256" y="5786454"/>
            <a:ext cx="3500462" cy="785818"/>
            <a:chOff x="5072066" y="5500702"/>
            <a:chExt cx="3500462" cy="785818"/>
          </a:xfrm>
        </p:grpSpPr>
        <p:sp>
          <p:nvSpPr>
            <p:cNvPr id="16" name="Управляющая кнопка: настраиваемая 15">
              <a:hlinkClick r:id="rId7" action="ppaction://hlinksldjump" highlightClick="1">
                <a:snd r:embed="rId8" name="chimes.wav" builtIn="1"/>
              </a:hlinkClick>
            </p:cNvPr>
            <p:cNvSpPr/>
            <p:nvPr/>
          </p:nvSpPr>
          <p:spPr>
            <a:xfrm>
              <a:off x="5072066" y="5500702"/>
              <a:ext cx="3500462" cy="785818"/>
            </a:xfrm>
            <a:prstGeom prst="actionButtonBlank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60000">
                  <a:schemeClr val="bg1">
                    <a:alpha val="88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800000" scaled="0"/>
              <a:tileRect/>
            </a:gra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13844" y="5630608"/>
              <a:ext cx="3143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На главную</a:t>
              </a:r>
              <a:endPara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19" name="Прямоугольник 18">
            <a:hlinkClick r:id="rId9" action="ppaction://hlinksldjump"/>
          </p:cNvPr>
          <p:cNvSpPr/>
          <p:nvPr/>
        </p:nvSpPr>
        <p:spPr>
          <a:xfrm>
            <a:off x="5357818" y="5715016"/>
            <a:ext cx="3643338" cy="9286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лето 201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5635392"/>
            <a:ext cx="1785950" cy="1036691"/>
          </a:xfrm>
          <a:prstGeom prst="rect">
            <a:avLst/>
          </a:prstGeom>
        </p:spPr>
      </p:pic>
      <p:pic>
        <p:nvPicPr>
          <p:cNvPr id="4" name="Рисунок 3" descr="ГГЦДОДиМ корпус (углы скруглены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92" y="270738"/>
            <a:ext cx="8715436" cy="635795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 descr="Emb_LETO_NA_POLZU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304" y="334210"/>
            <a:ext cx="1288454" cy="12977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9856" y="5204414"/>
            <a:ext cx="65008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Country Western Open" pitchFamily="2" charset="0"/>
              </a:rPr>
              <a:t>Гомельский городской центр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Country Western Open" pitchFamily="2" charset="0"/>
              </a:rPr>
              <a:t>дополнительного образования </a:t>
            </a:r>
          </a:p>
          <a:p>
            <a:pPr algn="r"/>
            <a:r>
              <a:rPr lang="ru-RU" sz="2800" dirty="0" smtClean="0">
                <a:solidFill>
                  <a:schemeClr val="bg1"/>
                </a:solidFill>
                <a:latin typeface="Country Western Open" pitchFamily="2" charset="0"/>
              </a:rPr>
              <a:t>детей и молодёжи</a:t>
            </a:r>
            <a:endParaRPr lang="ru-RU" sz="2800" dirty="0">
              <a:solidFill>
                <a:schemeClr val="bg1"/>
              </a:solidFill>
              <a:latin typeface="Country Western Open" pitchFamily="2" charset="0"/>
            </a:endParaRPr>
          </a:p>
        </p:txBody>
      </p:sp>
      <p:pic>
        <p:nvPicPr>
          <p:cNvPr id="6" name="Рисунок 5" descr="ЭМБЛЕМА_ДОДиМ (маленькая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24216" y="312196"/>
            <a:ext cx="1357322" cy="1357322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 descr="1398938209_s-5-zdorove-otdyh-i-horoshee-nastroenie-1024x78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107039"/>
            <a:ext cx="8858312" cy="664373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4" name="Группа 13"/>
          <p:cNvGrpSpPr/>
          <p:nvPr/>
        </p:nvGrpSpPr>
        <p:grpSpPr>
          <a:xfrm>
            <a:off x="5381568" y="3442567"/>
            <a:ext cx="3500462" cy="785818"/>
            <a:chOff x="642910" y="5500702"/>
            <a:chExt cx="3500462" cy="785818"/>
          </a:xfrm>
        </p:grpSpPr>
        <p:sp>
          <p:nvSpPr>
            <p:cNvPr id="3" name="Управляющая кнопка: настраиваемая 2">
              <a:hlinkClick r:id="rId5" action="ppaction://hlinksldjump" highlightClick="1">
                <a:snd r:embed="rId6" name="chimes.wav" builtIn="1"/>
              </a:hlinkClick>
            </p:cNvPr>
            <p:cNvSpPr/>
            <p:nvPr/>
          </p:nvSpPr>
          <p:spPr>
            <a:xfrm>
              <a:off x="642910" y="5500702"/>
              <a:ext cx="3500462" cy="785818"/>
            </a:xfrm>
            <a:prstGeom prst="actionButtonBlank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60000">
                  <a:schemeClr val="bg1">
                    <a:alpha val="88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800000" scaled="0"/>
              <a:tileRect/>
            </a:gra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8662" y="5630608"/>
              <a:ext cx="29289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Трудовые будни</a:t>
              </a:r>
              <a:endPara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381756" y="4357694"/>
            <a:ext cx="3500462" cy="785818"/>
            <a:chOff x="5072066" y="5500702"/>
            <a:chExt cx="3500462" cy="785818"/>
          </a:xfrm>
        </p:grpSpPr>
        <p:sp>
          <p:nvSpPr>
            <p:cNvPr id="16" name="Управляющая кнопка: настраиваемая 15">
              <a:hlinkClick r:id="rId5" action="ppaction://hlinksldjump" highlightClick="1">
                <a:snd r:embed="rId6" name="chimes.wav" builtIn="1"/>
              </a:hlinkClick>
            </p:cNvPr>
            <p:cNvSpPr/>
            <p:nvPr/>
          </p:nvSpPr>
          <p:spPr>
            <a:xfrm>
              <a:off x="5072066" y="5500702"/>
              <a:ext cx="3500462" cy="785818"/>
            </a:xfrm>
            <a:prstGeom prst="actionButtonBlank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60000">
                  <a:schemeClr val="bg1">
                    <a:alpha val="88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800000" scaled="0"/>
              <a:tileRect/>
            </a:gra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13844" y="5630608"/>
              <a:ext cx="3143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Культурный досуг</a:t>
              </a:r>
              <a:endPara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31" name="Управляющая кнопка: настраиваемая 30">
            <a:hlinkClick r:id="" action="ppaction://hlinkshowjump?jump=endshow" highlightClick="1">
              <a:snd r:embed="rId6" name="chimes.wav" builtIn="1"/>
            </a:hlinkClick>
          </p:cNvPr>
          <p:cNvSpPr/>
          <p:nvPr/>
        </p:nvSpPr>
        <p:spPr>
          <a:xfrm>
            <a:off x="5369693" y="5238700"/>
            <a:ext cx="3500462" cy="785818"/>
          </a:xfrm>
          <a:prstGeom prst="actionButtonBlank">
            <a:avLst/>
          </a:prstGeom>
          <a:gradFill>
            <a:gsLst>
              <a:gs pos="0">
                <a:schemeClr val="accent3">
                  <a:shade val="51000"/>
                  <a:satMod val="130000"/>
                </a:schemeClr>
              </a:gs>
              <a:gs pos="50000">
                <a:schemeClr val="bg1"/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7626319" y="5369889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Выход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6" name="Прямоугольник 35">
            <a:hlinkClick r:id="rId5" action="ppaction://hlinksldjump"/>
          </p:cNvPr>
          <p:cNvSpPr/>
          <p:nvPr/>
        </p:nvSpPr>
        <p:spPr>
          <a:xfrm>
            <a:off x="5357818" y="3429000"/>
            <a:ext cx="3500462" cy="78581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hlinkClick r:id="rId7" action="ppaction://hlinksldjump"/>
          </p:cNvPr>
          <p:cNvSpPr/>
          <p:nvPr/>
        </p:nvSpPr>
        <p:spPr>
          <a:xfrm>
            <a:off x="5357818" y="4357694"/>
            <a:ext cx="3500462" cy="78581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mb_LETO_NA_POLZ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264" y="214290"/>
            <a:ext cx="1288454" cy="1297790"/>
          </a:xfrm>
          <a:prstGeom prst="rect">
            <a:avLst/>
          </a:prstGeom>
        </p:spPr>
      </p:pic>
      <p:pic>
        <p:nvPicPr>
          <p:cNvPr id="3" name="Рисунок 2" descr="лето 201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5635392"/>
            <a:ext cx="1785950" cy="10366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95312"/>
            <a:ext cx="4714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9525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Культурно-спортивный комплекс</a:t>
            </a:r>
          </a:p>
          <a:p>
            <a:pPr algn="ctr"/>
            <a:r>
              <a:rPr lang="ru-RU" b="1" dirty="0" smtClean="0">
                <a:ln w="9525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имени В.И. Ленина Гомельского отделения Белорусской железной дороги</a:t>
            </a:r>
            <a:endParaRPr lang="ru-RU" b="1" dirty="0">
              <a:ln w="9525"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КСК им.Ленина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36" y="1285860"/>
            <a:ext cx="7491768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mb_LETO_NA_POLZ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264" y="214290"/>
            <a:ext cx="1288454" cy="1297790"/>
          </a:xfrm>
          <a:prstGeom prst="rect">
            <a:avLst/>
          </a:prstGeom>
        </p:spPr>
      </p:pic>
      <p:pic>
        <p:nvPicPr>
          <p:cNvPr id="5" name="Рисунок 4" descr="12345 0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088" y="285728"/>
            <a:ext cx="3357586" cy="447678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12345 0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6116" y="571480"/>
            <a:ext cx="3580187" cy="477358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12345 06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05477" y="4037105"/>
            <a:ext cx="3524241" cy="264318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mb_LETO_NA_POLZ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264" y="214290"/>
            <a:ext cx="1288454" cy="1297790"/>
          </a:xfrm>
          <a:prstGeom prst="rect">
            <a:avLst/>
          </a:prstGeom>
        </p:spPr>
      </p:pic>
      <p:pic>
        <p:nvPicPr>
          <p:cNvPr id="4" name="Рисунок 3" descr="12345 0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285728"/>
            <a:ext cx="3929090" cy="523878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12345 0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92940" y="1036684"/>
            <a:ext cx="3893362" cy="519114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mb_LETO_NA_POLZ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264" y="214290"/>
            <a:ext cx="1288454" cy="1297790"/>
          </a:xfrm>
          <a:prstGeom prst="rect">
            <a:avLst/>
          </a:prstGeom>
        </p:spPr>
      </p:pic>
      <p:pic>
        <p:nvPicPr>
          <p:cNvPr id="3" name="Рисунок 2" descr="12345 0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64890"/>
            <a:ext cx="2428892" cy="323852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12345 0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90568" y="1592769"/>
            <a:ext cx="3714776" cy="495303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12345 0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4044" y="2556754"/>
            <a:ext cx="3000396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12345 05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78216" y="150831"/>
            <a:ext cx="2357444" cy="314325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763" y="1571612"/>
            <a:ext cx="3949990" cy="185738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 descr="Emb_LETO_NA_POLZU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264" y="214290"/>
            <a:ext cx="1288454" cy="1297790"/>
          </a:xfrm>
          <a:prstGeom prst="rect">
            <a:avLst/>
          </a:prstGeom>
        </p:spPr>
      </p:pic>
      <p:pic>
        <p:nvPicPr>
          <p:cNvPr id="4" name="Рисунок 3" descr="215397_html_m6b5aa049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7" y="500043"/>
            <a:ext cx="4482952" cy="292895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colledge-narodnyh0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30" y="3518940"/>
            <a:ext cx="8366212" cy="305333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оя тем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74806"/>
      </a:hlink>
      <a:folHlink>
        <a:srgbClr val="C0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84</Words>
  <Application>Microsoft Office PowerPoint</Application>
  <PresentationFormat>Экран (4:3)</PresentationFormat>
  <Paragraphs>21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Home-2012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129</cp:revision>
  <dcterms:created xsi:type="dcterms:W3CDTF">2017-08-08T09:15:59Z</dcterms:created>
  <dcterms:modified xsi:type="dcterms:W3CDTF">2017-08-10T08:01:37Z</dcterms:modified>
</cp:coreProperties>
</file>