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79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4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46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5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51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42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372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23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95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3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4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7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4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69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64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0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8631EF-5EAC-4752-80FE-B342E56BC276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094B3D-8519-40E4-A7C0-8B8DC009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8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35" y="2151305"/>
            <a:ext cx="2369043" cy="27648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81328" y="786384"/>
            <a:ext cx="11539213" cy="144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Перелетные </a:t>
            </a:r>
            <a:r>
              <a:rPr lang="ru-RU" sz="8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птицы</a:t>
            </a:r>
            <a:endParaRPr lang="ru-RU" sz="8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3356" y="3419855"/>
            <a:ext cx="4218084" cy="2577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 учитель биологии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МКОУ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Новокаякентская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 </a:t>
            </a:r>
            <a:r>
              <a:rPr lang="ru-RU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/>
              <a:t>с.Новокаякент</a:t>
            </a:r>
            <a:r>
              <a:rPr lang="ru-RU" b="1" dirty="0" smtClean="0"/>
              <a:t> </a:t>
            </a:r>
            <a:r>
              <a:rPr lang="ru-RU" b="1" dirty="0" err="1"/>
              <a:t>Каякентский</a:t>
            </a:r>
            <a:r>
              <a:rPr lang="ru-RU" b="1" dirty="0"/>
              <a:t> район  </a:t>
            </a:r>
            <a:endParaRPr lang="ru-RU" dirty="0"/>
          </a:p>
          <a:p>
            <a:r>
              <a:rPr lang="ru-RU" b="1" dirty="0"/>
              <a:t>                 </a:t>
            </a:r>
            <a:r>
              <a:rPr lang="ru-RU" b="1" dirty="0" smtClean="0"/>
              <a:t> </a:t>
            </a:r>
            <a:r>
              <a:rPr lang="ru-RU" b="1" dirty="0"/>
              <a:t>Республика Дагестан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Умалатова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Равганият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Бийбулатовна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                     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/>
              <a:t>2017 г</a:t>
            </a:r>
            <a:r>
              <a:rPr lang="ru-RU" b="1" dirty="0" smtClean="0"/>
              <a:t>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74" y="2618164"/>
            <a:ext cx="2894701" cy="271409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2" y="3419855"/>
            <a:ext cx="2615183" cy="274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8" y="2047461"/>
            <a:ext cx="4452731" cy="411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939" y="1192696"/>
            <a:ext cx="54665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грач прилетает весьма рано, ещё лежит снег на полях. Период прилета в разных местообитаниях падает на период с февраля по апрель. Гнездо строит из сухих сучьев, выстилает сухой травой, иногда клочками шерсти, тоненькими ветками, а также использует различный мусор. Гнездовая колония существует очень долго, даже десятилетия. Один раз в год бывает одна кладка из 3—7 яиц. Птенцы появляются в начале-середине апреля.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536713"/>
            <a:ext cx="5029099" cy="11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Грач</a:t>
            </a:r>
            <a:endParaRPr lang="ru-RU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917994"/>
            <a:ext cx="4352544" cy="40172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0" y="676657"/>
            <a:ext cx="7040880" cy="11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Жаворонок</a:t>
            </a:r>
            <a:endParaRPr lang="ru-RU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0992" y="676657"/>
            <a:ext cx="6053328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Жаворонок — это истинный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житель лугов и степей, гор и полей. Единственное место, где не встретишь эту маленькую птичку — это лес. После зимовки полевые жаворонки прилетают на место гнездования ранней весной, когда ещё нет насекомых для пищи, держатся они небольшими стайками на участках, прогреваемых солнцем, прячутся от ветра и дождя на опушках.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964" y="616226"/>
            <a:ext cx="6512510" cy="122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Кукушка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4" y="2092543"/>
            <a:ext cx="3890820" cy="4005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29809" y="934279"/>
            <a:ext cx="6440557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 размножения обыкновенной кукушки охватывает все климатические зоны от лесотундр до пустынь и субтропических лесов палеарктического региона, на всём протяжении от Атлантики до Тихого океана. Почти повсюду это обычный, местами многочисленный вид. Будучи типичной перелётной птицей, птица проводит зиму в Африке и в тропических широтах Азии.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68602"/>
            <a:ext cx="5669280" cy="4381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2768" y="457201"/>
            <a:ext cx="5916151" cy="122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Ласточка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8121" y="914401"/>
            <a:ext cx="4572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отчасти перелетными птицами, два раза в год они совершают длительные перелеты. Часто так происходит, что из-за плохих погодных условий погибают целые стаи птиц. Практически вся жизнь птиц ласточек проходит в воздухе, они очень редко отдыхают.</a:t>
            </a:r>
          </a:p>
        </p:txBody>
      </p:sp>
    </p:spTree>
    <p:extLst>
      <p:ext uri="{BB962C8B-B14F-4D97-AF65-F5344CB8AC3E}">
        <p14:creationId xmlns:p14="http://schemas.microsoft.com/office/powerpoint/2010/main" val="10665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" y="1720840"/>
            <a:ext cx="3546017" cy="44422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6592" y="475488"/>
            <a:ext cx="5674515" cy="110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Скворец</a:t>
            </a:r>
            <a:endParaRPr lang="ru-RU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1027" y="735497"/>
            <a:ext cx="68977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миграции скворцы возвращаются к местам гнездовий рано, ещё когда лежит снег. Первые птицы возвращаются ещё во второй половине февраля, а в Центральной Европе основная масса прилетает к концу марта. На севере природного ареала миграция заканчивается только в начале мая. Вначале прилетают самцы, а самки появляются на несколько дней позже. Осенняя миграция начинается в начале сентября по окончании осенней линьки, достигает своего пика в середине октября и продолжается до ноября. Замечено, что молодые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гнездящиеся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начинают кочевать в сторону зимних квартир раньше остальных птиц, иногда уже в начале июля.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768602"/>
            <a:ext cx="4608576" cy="4381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5920" y="365760"/>
            <a:ext cx="616305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Соловей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1773" y="834887"/>
            <a:ext cx="526773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зимовки в Восточной Африке, когда весна входит в свои права в Сибири и Европе, когда деревья постепенно одеваются в зеленые одежды, соловьи возвращаются на свое прежнее место. Парки рядом с водоемом, заросли ивы и сирени, молодняк на опушках – это то, что привлекает соловья.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1420" y="1557867"/>
            <a:ext cx="7618260" cy="64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http://w.w.colors.life/upload/blogs/2e/04/2e0403002ca7c3f0814a25b6de8c751d_RSZ_690.jpeg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1420" y="2198340"/>
            <a:ext cx="7618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https://4lapki.com/wp-content/uploads/2017/02/skvorez-1.jpg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8845" y="2573867"/>
            <a:ext cx="8341810" cy="38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http://img0.liveinternet.ru/images/attach/c/8/101/272/101272776_9030.jpg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01421" y="2957404"/>
            <a:ext cx="7157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https://ru.wikipedia.org/wiki/</a:t>
            </a:r>
            <a:r>
              <a:rPr lang="ru-RU" dirty="0" err="1"/>
              <a:t>Полевой_жаворонок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1421" y="3326736"/>
            <a:ext cx="7226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https://ru.wikipedia.org/wiki/</a:t>
            </a:r>
            <a:r>
              <a:rPr lang="ru-RU" dirty="0" err="1"/>
              <a:t>Обыкновенная_кукушка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1421" y="3696068"/>
            <a:ext cx="5599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https://ru.wikipedia.org/wiki/</a:t>
            </a:r>
            <a:r>
              <a:rPr lang="ru-RU" dirty="0" err="1"/>
              <a:t>Обыкновенный_скворец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1421" y="4065400"/>
            <a:ext cx="7618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https://givotniymir.ru/solovej-ptica-obraz-zhizni-i-sreda-obitaniya-solovya/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534371" y="4558036"/>
            <a:ext cx="71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http://fb.ru/article/266866/pereletnyie-ptitsyi-nazvaniya-dlya-detey-opisanie-spisok-foto-pereletnyih-ptits-s-nazvaniyami-dlya-detey#image1411854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60644" y="954157"/>
            <a:ext cx="434555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информации: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1420" y="1342853"/>
            <a:ext cx="6302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https://ru.wikipedia.org/wiki/</a:t>
            </a:r>
            <a:r>
              <a:rPr lang="ru-RU" dirty="0"/>
              <a:t>Грач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501419" y="5072679"/>
            <a:ext cx="7642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http://animalsfoto.com/photo/0e/0ecf234f245028ceab73200b32b1bc16.jpg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34371" y="5442011"/>
            <a:ext cx="7609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http://animalsfoto.com/photo/0e/0ecf234f245028ceab73200b32b1bc16.jpg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2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395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Times New Roman CYR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Ravganiyt</dc:creator>
  <cp:lastModifiedBy>Ravganiyt</cp:lastModifiedBy>
  <cp:revision>16</cp:revision>
  <dcterms:created xsi:type="dcterms:W3CDTF">2017-11-01T17:09:59Z</dcterms:created>
  <dcterms:modified xsi:type="dcterms:W3CDTF">2018-03-30T17:25:20Z</dcterms:modified>
</cp:coreProperties>
</file>