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260-C547-4AFF-9DC1-5653EA5F34D8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E90-B27F-4DD5-AE88-282B927F2D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260-C547-4AFF-9DC1-5653EA5F34D8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E90-B27F-4DD5-AE88-282B927F2D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260-C547-4AFF-9DC1-5653EA5F34D8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E90-B27F-4DD5-AE88-282B927F2D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260-C547-4AFF-9DC1-5653EA5F34D8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E90-B27F-4DD5-AE88-282B927F2D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260-C547-4AFF-9DC1-5653EA5F34D8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E90-B27F-4DD5-AE88-282B927F2D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260-C547-4AFF-9DC1-5653EA5F34D8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E90-B27F-4DD5-AE88-282B927F2D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260-C547-4AFF-9DC1-5653EA5F34D8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E90-B27F-4DD5-AE88-282B927F2D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260-C547-4AFF-9DC1-5653EA5F34D8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E90-B27F-4DD5-AE88-282B927F2D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260-C547-4AFF-9DC1-5653EA5F34D8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E90-B27F-4DD5-AE88-282B927F2D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260-C547-4AFF-9DC1-5653EA5F34D8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E90-B27F-4DD5-AE88-282B927F2D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7260-C547-4AFF-9DC1-5653EA5F34D8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CE90-B27F-4DD5-AE88-282B927F2D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A7260-C547-4AFF-9DC1-5653EA5F34D8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CE90-B27F-4DD5-AE88-282B927F2D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ap.ru/uploads/post-3-13392536204992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zhaba.ru/_pics/ny4wo9rb9hazd2zu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15616" y="1417638"/>
            <a:ext cx="7571184" cy="71521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Пернатые друзья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25622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24962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653136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4042792" cy="53285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600" b="1" dirty="0" smtClean="0">
                <a:solidFill>
                  <a:srgbClr val="002060"/>
                </a:solidFill>
              </a:rPr>
              <a:t>Буян-мальчишка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В сером армячишке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По дворам шныряет,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Крохи собирает.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08920"/>
            <a:ext cx="3816424" cy="257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птица-рыболов                  соловей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птица-плотник                   ласточка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птица-строитель               поползень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птица-солист                      дятел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птица –акробат                  баклан</a:t>
            </a:r>
            <a:endParaRPr lang="ru-RU" sz="40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11960" y="1268760"/>
            <a:ext cx="1728192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95936" y="2060848"/>
            <a:ext cx="201622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355976" y="1988840"/>
            <a:ext cx="158417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635896" y="1412776"/>
            <a:ext cx="237626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139952" y="2780928"/>
            <a:ext cx="165618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u="sng" dirty="0" smtClean="0">
                <a:solidFill>
                  <a:srgbClr val="002060"/>
                </a:solidFill>
              </a:rPr>
              <a:t>Птица-рыболов </a:t>
            </a:r>
            <a:br>
              <a:rPr lang="ru-RU" sz="5400" u="sng" dirty="0" smtClean="0">
                <a:solidFill>
                  <a:srgbClr val="002060"/>
                </a:solidFill>
              </a:rPr>
            </a:br>
            <a:r>
              <a:rPr lang="ru-RU" sz="5400" u="sng" dirty="0" smtClean="0">
                <a:solidFill>
                  <a:srgbClr val="C00000"/>
                </a:solidFill>
              </a:rPr>
              <a:t>баклан</a:t>
            </a:r>
            <a:endParaRPr lang="ru-RU" sz="5400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Баклан прекрасно ныряет на глубину  до 5 м и плавает так быстро под водой, что от него трудно уйти самой ловкой рыбке. Каждая птица съедает в день  700-800 г рыбы.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33056"/>
            <a:ext cx="3024336" cy="227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u="sng" dirty="0" smtClean="0">
                <a:solidFill>
                  <a:srgbClr val="002060"/>
                </a:solidFill>
              </a:rPr>
              <a:t>Птица-плотник</a:t>
            </a:r>
            <a:r>
              <a:rPr lang="ru-RU" sz="5300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C00000"/>
                </a:solidFill>
              </a:rPr>
              <a:t>дятел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b="1" dirty="0" smtClean="0">
                <a:solidFill>
                  <a:srgbClr val="002060"/>
                </a:solidFill>
              </a:rPr>
              <a:t>Дятлы долбят кору деревьев целыми часами, доставая оттуда насекомых, поэтому и говорят: «Заладил, как дятел» 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http://www.yap.ru/uploads/post-3-133925362049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56992"/>
            <a:ext cx="2328233" cy="3114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u="sng" dirty="0" smtClean="0">
                <a:solidFill>
                  <a:srgbClr val="002060"/>
                </a:solidFill>
              </a:rPr>
              <a:t>Птица-строитель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C00000"/>
                </a:solidFill>
              </a:rPr>
              <a:t>ласточка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8686800" cy="24048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Самым искусным строителем считают ласточку. Гнёзда </a:t>
            </a:r>
            <a:r>
              <a:rPr lang="ru-RU" sz="4000" b="1" dirty="0" err="1" smtClean="0">
                <a:solidFill>
                  <a:srgbClr val="002060"/>
                </a:solidFill>
              </a:rPr>
              <a:t>ласточек-саланган</a:t>
            </a:r>
            <a:r>
              <a:rPr lang="ru-RU" sz="4000" b="1" dirty="0" smtClean="0">
                <a:solidFill>
                  <a:srgbClr val="002060"/>
                </a:solidFill>
              </a:rPr>
              <a:t> съедобны. Из этих гнёзд варят суп.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zhaba.ru/_pics/ny4wo9rb9hazd2z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89040"/>
            <a:ext cx="3104134" cy="2586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10344"/>
          </a:xfrm>
        </p:spPr>
        <p:txBody>
          <a:bodyPr>
            <a:normAutofit fontScale="90000"/>
          </a:bodyPr>
          <a:lstStyle/>
          <a:p>
            <a:r>
              <a:rPr lang="ru-RU" sz="5300" b="1" u="sng" dirty="0" smtClean="0">
                <a:solidFill>
                  <a:srgbClr val="002060"/>
                </a:solidFill>
              </a:rPr>
              <a:t>Птица-акробат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solidFill>
                  <a:srgbClr val="C00000"/>
                </a:solidFill>
              </a:rPr>
              <a:t>поползень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9728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Поползень лазает по деревьям вниз головой.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588" y="2809875"/>
            <a:ext cx="3729756" cy="364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u="sng" dirty="0" smtClean="0">
                <a:solidFill>
                  <a:srgbClr val="002060"/>
                </a:solidFill>
              </a:rPr>
              <a:t>Пернатый солист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solidFill>
                  <a:srgbClr val="C00000"/>
                </a:solidFill>
              </a:rPr>
              <a:t>соловей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Об этой птице говорят:  «В лесном оркестре он первая скрипка – самая трепетная и самая звонкая»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3024336" cy="242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u="sng" dirty="0" smtClean="0">
                <a:solidFill>
                  <a:srgbClr val="FF0000"/>
                </a:solidFill>
              </a:rPr>
              <a:t>БЕРЕГИТЕ ПТИЦ!</a:t>
            </a:r>
            <a:endParaRPr lang="ru-RU" sz="8000" b="1" u="sng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5256584" cy="429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Орнитология – наука о птицах.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Орнитологи – специалисты, изучающие птиц и их распространение.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3694378" cy="20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284047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4664"/>
            <a:ext cx="3599681" cy="216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3276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717032"/>
            <a:ext cx="2454746" cy="27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2348880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Узнай птицу!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276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4563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573016"/>
            <a:ext cx="3000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3728998" cy="233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Загадки о птицах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Жители добрых еловых лесов,</a:t>
            </a:r>
          </a:p>
          <a:p>
            <a:pPr>
              <a:buNone/>
            </a:pPr>
            <a:r>
              <a:rPr lang="ru-RU" sz="4000" dirty="0" smtClean="0"/>
              <a:t>Даже в морозы выводят птенцов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2"/>
            <a:ext cx="2171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У меня ходули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Не страшит болото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Лягушат найду ли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Вот моя забота.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268700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Чёрный жилет,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Красный берет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Нос -как топор,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Хвост  - как упор.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132856"/>
            <a:ext cx="2454746" cy="27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5"/>
            <a:ext cx="9144000" cy="35283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Этот старый наш знакомый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Он живёт на крыше дома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Длинноногий, длинноносый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Длинношеий, безголосый.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Он летает на охоту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За лягушками к болоту.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61048"/>
            <a:ext cx="3100272" cy="232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7"/>
            <a:ext cx="4474840" cy="36724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На шесте дворец,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Во дворце певец. 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420888"/>
            <a:ext cx="211703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219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Пернатые друзья</vt:lpstr>
      <vt:lpstr>Орнитология – наука о птицах.</vt:lpstr>
      <vt:lpstr>Слайд 3</vt:lpstr>
      <vt:lpstr>Слайд 4</vt:lpstr>
      <vt:lpstr>Загадки о птицах</vt:lpstr>
      <vt:lpstr>Слайд 6</vt:lpstr>
      <vt:lpstr>Слайд 7</vt:lpstr>
      <vt:lpstr>Слайд 8</vt:lpstr>
      <vt:lpstr>Слайд 9</vt:lpstr>
      <vt:lpstr>Слайд 10</vt:lpstr>
      <vt:lpstr>Слайд 11</vt:lpstr>
      <vt:lpstr>Птица-рыболов  баклан</vt:lpstr>
      <vt:lpstr>Птица-плотник  дятел</vt:lpstr>
      <vt:lpstr>Птица-строитель ласточка</vt:lpstr>
      <vt:lpstr>Птица-акробат поползень</vt:lpstr>
      <vt:lpstr>Пернатый солист соловей</vt:lpstr>
      <vt:lpstr>БЕРЕГИТЕ ПТИЦ!</vt:lpstr>
    </vt:vector>
  </TitlesOfParts>
  <Company>ООШ №10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Пернатые друзья</dc:title>
  <dc:creator>teacher</dc:creator>
  <cp:lastModifiedBy>teacher</cp:lastModifiedBy>
  <cp:revision>9</cp:revision>
  <dcterms:created xsi:type="dcterms:W3CDTF">2017-05-19T12:12:17Z</dcterms:created>
  <dcterms:modified xsi:type="dcterms:W3CDTF">2017-05-24T06:26:51Z</dcterms:modified>
</cp:coreProperties>
</file>