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68" r:id="rId4"/>
    <p:sldId id="269" r:id="rId5"/>
    <p:sldId id="258" r:id="rId6"/>
    <p:sldId id="259" r:id="rId7"/>
    <p:sldId id="270" r:id="rId8"/>
    <p:sldId id="260" r:id="rId9"/>
    <p:sldId id="257" r:id="rId10"/>
    <p:sldId id="277" r:id="rId11"/>
    <p:sldId id="271" r:id="rId12"/>
    <p:sldId id="267" r:id="rId13"/>
    <p:sldId id="272" r:id="rId14"/>
    <p:sldId id="261" r:id="rId15"/>
    <p:sldId id="262" r:id="rId16"/>
    <p:sldId id="263" r:id="rId17"/>
    <p:sldId id="264" r:id="rId18"/>
    <p:sldId id="265" r:id="rId19"/>
    <p:sldId id="266" r:id="rId20"/>
    <p:sldId id="274" r:id="rId21"/>
    <p:sldId id="275" r:id="rId22"/>
    <p:sldId id="273" r:id="rId23"/>
    <p:sldId id="276" r:id="rId24"/>
    <p:sldId id="278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82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фоны и шаблоны\a70f927fce7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2F490-F363-4DF6-AD21-0E5CB0B2B458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DA5E-5BB4-4BAE-99AE-8A2E7296D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ECBBA-E52E-448A-B455-665F8A6B5B04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D9EA-146B-4677-9CE1-58F5F3F71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65CA-7A8E-450A-9280-C3E55C5E3712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47221-3DC5-4BA1-B164-909684E11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E4B5-C3D6-49FC-A6A7-AEEC89484C41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273D4-5E71-4C39-9966-4C9DD6B57683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72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A1781-207C-4F6D-B78B-07C7E606729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CC13F-1E57-4634-A93B-A8F96226473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32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1FA3A-B16A-4564-AA84-F0528FA55D0C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C234F-F9F5-45CB-B106-F44749D303EF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31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FE9D-9CC8-4DD5-9A1C-AEE8C94585A0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AB77C-D661-4178-94F9-7E5ACDF10229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56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8A816-9E20-4261-B18C-DA633814A64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EF0B-6AD6-4D45-AADA-2A59203A454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6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ABB71-7113-4847-91C1-7D8D656A970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A02FB-EC67-4EBF-A67A-27A0F2A9AE7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2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6F255-57F6-476C-A2B1-1A4A570F6E6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5437A-44B6-4D7A-B89E-BBE05FD67CA8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6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9C814-8374-409E-8966-0CD4972C3329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8579D-5CD0-4619-BDD9-3D18E371EE0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28C16-45AF-4A04-AC02-54A4B43E1DCC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C147-FDD2-4B88-885F-F68933852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595ED-042F-4CBF-8478-4B10EF952FE5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D9A4-0519-4E44-ABA6-EE45A4847B58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1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E6F5-CFB8-4924-882A-651953F00B0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6601-0478-49FF-B57D-9E4058E610B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40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7C08-10E9-420C-BB13-5A40ECCC273F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BED8-A24B-480C-9628-56C3D50019C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4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97CC-4A38-45D9-9A1B-A6DBBEA3D831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BD83B-5083-458B-9A0D-0CFE8C2D5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5A448-606F-4DA6-BFC7-A14BF3898A49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12C5-C8D9-45D6-9237-2763ABA1E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FEBBC-A70B-4CBB-B0B3-82262AFBBDB7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7BB6C-1401-4A1F-A8B2-9DC1087D9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F9D47-56E9-47FA-9765-87D971B8CD4A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6631B-DEE4-4302-B540-6E3561BFA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69B15-C1C5-4C70-A5C0-09EFA71EA78A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4D3DD-EDC2-445B-B0A7-FF6693919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E3A7-261B-4550-8713-EAD6EC1E1480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C3234-EA42-45CA-9624-6D7027F50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08F7-30A3-41D6-BAE6-144FE47F53AB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2607F-1FE0-44DD-A29A-D80D4B679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3C5F54-3298-4DCB-8920-763A752458E1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13A0CA-BF36-4F0E-AFE3-E118E0D5E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7" descr="D:\фоны и шаблоны\b4b53c7f7552.jpg"/>
          <p:cNvPicPr>
            <a:picLocks noChangeAspect="1" noChangeArrowheads="1"/>
          </p:cNvPicPr>
          <p:nvPr userDrawn="1"/>
        </p:nvPicPr>
        <p:blipFill>
          <a:blip r:embed="rId13" cstate="print"/>
          <a:srcRect l="19093" r="13950"/>
          <a:stretch>
            <a:fillRect/>
          </a:stretch>
        </p:blipFill>
        <p:spPr bwMode="auto">
          <a:xfrm>
            <a:off x="0" y="0"/>
            <a:ext cx="171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AE0FFF-1944-421B-B46A-F08FF9BD3DB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09.12.2018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06E62C-A0C6-4AB3-9AFE-1BC5BBB3ED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22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8133"/>
            <a:ext cx="7632848" cy="533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Содержимое 3" descr="окм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200" y="-30163"/>
            <a:ext cx="9347200" cy="6858001"/>
          </a:xfrm>
        </p:spPr>
      </p:pic>
    </p:spTree>
    <p:extLst>
      <p:ext uri="{BB962C8B-B14F-4D97-AF65-F5344CB8AC3E}">
        <p14:creationId xmlns:p14="http://schemas.microsoft.com/office/powerpoint/2010/main" val="19175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213_640 (359x640, 149Kb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619"/>
            <a:ext cx="6120680" cy="6578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715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88640"/>
            <a:ext cx="7272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/>
                <a:ea typeface="Times New Roman"/>
                <a:cs typeface="Times New Roman"/>
              </a:rPr>
              <a:t>Сильное впечатление «Катюша» производила не только на наших бойцов, но и на фашистов. Особенно в исполнении самого грозного артиллерийского оружия Красной Армии – мобильных реактивных минометов БМ-8 и БМ-13. Первый залп из него 14 июля 1941 года дала батарея капитана Ивана Андреевича Флёрова, который посмертно получил Звезду Героя за те бои лишь в 1995 году. Это произошло под белорусским городом Орша, совсем рядом со смоленской родиной песни. «Привет от Катюши», – приговаривали бойцы. И привет был столь горячий, а песенный образ столь ярким, что имя девушки моментально заменило казенную аббревиатуру.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68" y="3663653"/>
            <a:ext cx="5751067" cy="289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75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8371" y="357166"/>
            <a:ext cx="4898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Arial" pitchFamily="34" charset="0"/>
                <a:cs typeface="Arial" pitchFamily="34" charset="0"/>
              </a:rPr>
              <a:t>Расцветали яблони и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груши...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://hq-kartinki.ru/foto/tuman_nad_rekoy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714752"/>
            <a:ext cx="4645075" cy="296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857356" y="3714752"/>
            <a:ext cx="4846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Arial" pitchFamily="34" charset="0"/>
                <a:cs typeface="Arial" pitchFamily="34" charset="0"/>
              </a:rPr>
              <a:t>Поплыли туманы над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рекой...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pics.photographer.ru/nonstop/pics/pictures/537/537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3" y="928670"/>
            <a:ext cx="4533696" cy="2725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zastolye.org/uploads/recipe/recepty_vypechki/rascvetali-yabloki-i-grushi_7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77189"/>
            <a:ext cx="6696744" cy="543578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1775127" y="346192"/>
            <a:ext cx="7358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Выходила на берег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Катюша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 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На высокий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берег,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на крутой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...</a:t>
            </a:r>
            <a:endParaRPr lang="ru-RU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kazpravda.kz/i_data/1268336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928802"/>
            <a:ext cx="2735922" cy="21431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3" name="Picture 5" descr="катюша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3149" y="2000240"/>
            <a:ext cx="2907029" cy="20002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Picture 3" descr="пись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118006"/>
            <a:ext cx="2736304" cy="25874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714480" y="216266"/>
            <a:ext cx="7429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Выходила, песню заводила 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 степного сизого орла, 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 того, которого любила, 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 того, чьи письма берегла.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142852"/>
            <a:ext cx="7429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Ой ты, песня, песенка девичья,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Ты лети за ясным солнцем вслед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И бойцу на дальний пограничный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От Катюши передай привет.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stihi.ru/pics/2007/01/08-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650" y="1785926"/>
            <a:ext cx="308097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im8-tub-ru.yandex.net/i?id=504198559-4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0714" y="1785926"/>
            <a:ext cx="3279004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ttp://meld.gorod.tomsk.ru/posts-files/62/216/i/1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929066"/>
            <a:ext cx="3502766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359142"/>
            <a:ext cx="7429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Пусть он вспомнит девушку простую, 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Пусть услышит, как она поёт,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Пусть он землю бережёт родную, 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А любовь Катюша сбережёт. </a:t>
            </a:r>
            <a:endParaRPr lang="ru-RU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0" name="Picture 2" descr="http://trueimages.ru/img/71/e9/ef0c1cff3fb13388789d17e25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889" y="2060848"/>
            <a:ext cx="3863248" cy="329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56" y="3212976"/>
            <a:ext cx="364840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71414"/>
            <a:ext cx="7429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Расцветали яблони и груши,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Поплыли туманы над рекой.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Выходила на берег Катюша, 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На высокий берег, на крутой.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ru-RU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554" name="Picture 2" descr="http://assets3.lookatme.ru/assets/article_image-image/ac/34/278540/article_image-image-ar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933056"/>
            <a:ext cx="2470876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http://cs4111.vkontakte.ru/u5069799/14226784/x_c884f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714488"/>
            <a:ext cx="3104982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8" name="Picture 6" descr="http://www.forumimage.ru/uploads/20110508/1304864884490077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68493"/>
            <a:ext cx="3131517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71726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/>
                <a:ea typeface="Times New Roman"/>
              </a:rPr>
              <a:t>«Катюша» много лет помогает солдатам. Раньше ее запевали, когда шли в бой, она поднимала дух и поддерживала на войне. Кроме того, было придумано несметное количество дополнительных или альтернативных куплетов, которые полностью отражали дух военного времени. Сейчас же это главная песня, которую разучивают в армии. Это необходимо не только для того, чтобы поддерживать боевой дух, «Катюша» помогает в строевой подготовке.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3240359" cy="22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140969"/>
            <a:ext cx="4868347" cy="3434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64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92888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Любимая всеми песня  Катюша – звучит уже 80 лет 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772816"/>
            <a:ext cx="685110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В конце ноября 2018 года великой</a:t>
            </a: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</a:rPr>
              <a:t>, всеми известной песне «Катюша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» исполнилось 80 лет. 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71926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Много песен мы в сердце сложили,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Воспевая родные края,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И тебя, беззаветно любили, 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Катерина, Катюша -  ты  русская наша душа…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57578"/>
            <a:ext cx="3636668" cy="2795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404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91356"/>
            <a:ext cx="6768752" cy="3940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2856" y="548680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9 мая 1949 года, в смоленском селе Всходы открыли новый клуб, где именинницей на торжестве была «Катюша», а на берегу Угры установили памятный камень как раз на крутом берегу. В 1985 году открылся уже Музей песни «Катюша». </a:t>
            </a:r>
          </a:p>
        </p:txBody>
      </p:sp>
    </p:spTree>
    <p:extLst>
      <p:ext uri="{BB962C8B-B14F-4D97-AF65-F5344CB8AC3E}">
        <p14:creationId xmlns:p14="http://schemas.microsoft.com/office/powerpoint/2010/main" val="20349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53" y="1635190"/>
            <a:ext cx="6912767" cy="510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9753" y="0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Споемте, друзья, нашу любимую Катюшу!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3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1714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Катюша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5285" r="23693"/>
          <a:stretch/>
        </p:blipFill>
        <p:spPr bwMode="auto">
          <a:xfrm>
            <a:off x="1907704" y="908719"/>
            <a:ext cx="6360598" cy="580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4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 txBox="1">
            <a:spLocks/>
          </p:cNvSpPr>
          <p:nvPr/>
        </p:nvSpPr>
        <p:spPr bwMode="auto">
          <a:xfrm>
            <a:off x="1763688" y="1844824"/>
            <a:ext cx="6984776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" tIns="45720" rIns="18288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Музыка была создана Матвеем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Блантером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, а слова были написаны Михаилом Исаковским. В 1938 году за несколько дней до начала  Второй мировой войны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nstantia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/>
              </a:rPr>
              <a:t>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 создания песни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36712"/>
            <a:ext cx="1508919" cy="165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0179" y="260648"/>
            <a:ext cx="74295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Песня «Катюша»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29257" y="1643050"/>
            <a:ext cx="37147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Слова: </a:t>
            </a:r>
            <a:endParaRPr lang="ru-RU" sz="2400" b="1" i="1" dirty="0" smtClean="0"/>
          </a:p>
          <a:p>
            <a:pPr algn="ctr"/>
            <a:r>
              <a:rPr lang="ru-RU" sz="2400" b="1" dirty="0" smtClean="0"/>
              <a:t>Михаил Исаковский</a:t>
            </a:r>
            <a:r>
              <a:rPr lang="ru-RU" sz="2400" b="1" i="1" dirty="0"/>
              <a:t> </a:t>
            </a:r>
            <a:endParaRPr lang="ru-RU" sz="2400" b="1" i="1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6734" y="1643050"/>
            <a:ext cx="2746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/>
              <a:t>Музыка: </a:t>
            </a:r>
            <a:endParaRPr lang="ru-RU" sz="2400" b="1" i="1" dirty="0" smtClean="0"/>
          </a:p>
          <a:p>
            <a:pPr algn="ctr"/>
            <a:r>
              <a:rPr lang="ru-RU" sz="2400" b="1" dirty="0" smtClean="0"/>
              <a:t>Матвей </a:t>
            </a:r>
            <a:r>
              <a:rPr lang="ru-RU" sz="2400" b="1" dirty="0" err="1"/>
              <a:t>Блантер</a:t>
            </a:r>
            <a:r>
              <a:rPr lang="ru-RU" dirty="0"/>
              <a:t> </a:t>
            </a:r>
          </a:p>
        </p:txBody>
      </p:sp>
      <p:pic>
        <p:nvPicPr>
          <p:cNvPr id="5" name="Picture 7" descr="блантер матв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859" y="2564904"/>
            <a:ext cx="3104605" cy="39037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9" descr="МАТВЕЙ БЛАНТ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1" y="2564904"/>
            <a:ext cx="2953029" cy="390374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742952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Первое исполнение песни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«Катюша»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547664" y="1643050"/>
            <a:ext cx="7429520" cy="114300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Впервые песня прозвучала 28 ноября 1938 года  на сцене Колонного зала Дома союзов.                   Песня стала популярной. Её пели всюду.</a:t>
            </a:r>
          </a:p>
        </p:txBody>
      </p:sp>
      <p:pic>
        <p:nvPicPr>
          <p:cNvPr id="4098" name="Picture 2" descr="http://www.ursmu.ru/assets/images/news/February/VSV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996952"/>
            <a:ext cx="4000528" cy="334570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Picture 3" descr="колонный зал дома союзов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59" y="2996952"/>
            <a:ext cx="2798667" cy="33959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727280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4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2962" y="272626"/>
            <a:ext cx="742952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А потом пришла война...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www.eg.ru/upimg/photo/117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71546"/>
            <a:ext cx="2000264" cy="26065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1" descr="род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071546"/>
            <a:ext cx="2000264" cy="27640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786182" y="1036015"/>
            <a:ext cx="29289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время войны песня стала символом высокого духа.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4071942"/>
            <a:ext cx="5214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Миллионы людей </a:t>
            </a:r>
          </a:p>
          <a:p>
            <a:pPr algn="ctr"/>
            <a:r>
              <a:rPr lang="ru-RU" sz="2400" b="1" i="1" dirty="0" smtClean="0"/>
              <a:t>воспринимали героиню песни,  </a:t>
            </a:r>
          </a:p>
          <a:p>
            <a:pPr algn="ctr"/>
            <a:r>
              <a:rPr lang="ru-RU" sz="2400" b="1" i="1" dirty="0" smtClean="0"/>
              <a:t>как реальную девушку, </a:t>
            </a:r>
          </a:p>
          <a:p>
            <a:pPr algn="ctr"/>
            <a:r>
              <a:rPr lang="ru-RU" sz="2400" b="1" i="1" dirty="0" smtClean="0"/>
              <a:t>которая любит бойца </a:t>
            </a:r>
          </a:p>
          <a:p>
            <a:pPr algn="ctr"/>
            <a:r>
              <a:rPr lang="ru-RU" sz="2400" b="1" i="1" dirty="0" smtClean="0"/>
              <a:t>и ждёт ответа. </a:t>
            </a:r>
          </a:p>
          <a:p>
            <a:pPr algn="ctr"/>
            <a:r>
              <a:rPr lang="ru-RU" sz="2400" b="1" i="1" dirty="0" smtClean="0"/>
              <a:t>Ей писали письма.</a:t>
            </a:r>
            <a:endParaRPr lang="ru-RU" sz="2400" b="1" i="1" dirty="0"/>
          </a:p>
        </p:txBody>
      </p:sp>
      <p:pic>
        <p:nvPicPr>
          <p:cNvPr id="8" name="Picture 1" descr="девушки на войне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0983" y="4005064"/>
            <a:ext cx="1961316" cy="27163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4459" y="548680"/>
            <a:ext cx="7429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Песни нужны были всем солдатам, 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они помогали им в трудные минуты!!!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Содержимое 3" descr="http://www.gazeta.ksu.ru/photos/0505/20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84459" y="1379677"/>
            <a:ext cx="5040560" cy="30243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74925"/>
            <a:ext cx="4176464" cy="241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2816" y="4404013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Катюша, милая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Катюша</a:t>
            </a:r>
            <a:r>
              <a:rPr lang="ru-RU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lvl="0"/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1541"/>
            <a:ext cx="4968552" cy="650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60232" y="764704"/>
            <a:ext cx="23042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«Катюша» обрела популярность в СССР в годы Великой Отечественной войны, а мировым хитом стала в 50-70-е годы. Песня была переведена на 24 языка. Интересно, что на 15 языках слова отличаются от оригинала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27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282</Words>
  <Application>Microsoft Office PowerPoint</Application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Поток</vt:lpstr>
      <vt:lpstr>Презентация PowerPoint</vt:lpstr>
      <vt:lpstr>Любимая всеми песня  Катюша – звучит уже 80 лет </vt:lpstr>
      <vt:lpstr>История создания песни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Катюша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User</cp:lastModifiedBy>
  <cp:revision>57</cp:revision>
  <dcterms:created xsi:type="dcterms:W3CDTF">2012-03-20T17:33:40Z</dcterms:created>
  <dcterms:modified xsi:type="dcterms:W3CDTF">2018-12-09T19:04:17Z</dcterms:modified>
</cp:coreProperties>
</file>