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08EFB-96C5-44AA-A411-8910FCA69297}" type="datetimeFigureOut">
              <a:rPr lang="ru-RU" smtClean="0"/>
              <a:pPr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DD562-6643-4D8F-A4DF-DACCA115D9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85;&#1072;%20&#1073;&#1077;&#1079;&#1099;&#1084;&#1077;&#1085;&#1085;&#1086;&#1081;%20&#1074;&#1099;&#1089;&#1086;&#1090;&#1077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79;&#1077;&#1084;&#1083;&#1103;&#1085;&#1082;&#1072;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44;&#1077;&#1089;&#1103;&#1090;&#1099;&#1081;%20&#1085;&#1072;&#1096;%20&#1076;&#1077;&#1089;&#1072;&#1085;&#1090;&#1085;&#1099;&#1081;%20&#1073;&#1072;&#1090;&#1072;&#1083;&#1100;&#1086;&#1085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78;&#1091;&#1088;&#1072;&#1074;&#1083;&#1080;%20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87;&#1086;&#1089;&#1083;&#1077;&#1076;&#1085;&#1080;&#1081;%20&#1073;&#1086;&#1081;.mp3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78;&#1076;&#1080;%20&#1084;&#1077;&#1085;&#1103;.mp3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76;&#1077;&#1085;&#1100;%20&#1087;&#1086;&#1073;&#1077;&#1076;&#1099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90;&#1099;%20&#1078;&#1077;%20&#1074;&#1099;&#1078;&#1080;&#1083;%20&#1089;&#1086;&#1083;&#1076;&#1072;&#1090;.mp3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87;&#1086;&#1082;&#1083;&#1086;&#1085;&#1080;&#1084;&#1089;&#1103;%20&#1074;&#1077;&#1083;&#1080;&#1082;&#1080;&#1084;%20&#1090;&#1077;&#1084;%20&#1075;&#1086;&#1076;&#1072;&#1084;%202.mp3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82;&#1092;%20&#1054;&#1092;&#1080;&#1094;&#1077;&#1088;&#1099;.mp3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89;&#1085;&#1077;&#1075;&#1080;&#1088;&#1080;.mp3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4;&#1083;&#1100;&#1075;&#1072;\Desktop\&#1092;&#1088;&#1086;&#1085;&#1090;.%20&#1087;&#1080;&#1089;&#1100;&#1084;&#1072;\&#1087;&#1077;&#1089;&#1085;&#1080;\&#1090;&#1105;&#1084;&#1085;&#1072;&#1103;%20&#1085;&#1086;&#1095;&#1100;.mp3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\Desktop\фронт. письма\картинки о войне\bHy4ClsAB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Ольга\Desktop\фронт. письма\картинки о войне\12726243665778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</p:spPr>
      </p:pic>
      <p:pic>
        <p:nvPicPr>
          <p:cNvPr id="8195" name="Picture 3" descr="C:\Users\Ольга\Desktop\фронт. письма\картинки о войне\armia-wide-670_1280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0"/>
            <a:ext cx="421196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908719"/>
            <a:ext cx="2952328" cy="501675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i="1" dirty="0"/>
              <a:t>«Здравствуй моя дорогая! Очень давно не получал от тебя ни строчки. Я по-прежнему на фронте. Переживать приходится много, но всё это ничто по сравнению с задачей, которую мы выполняем. Сталинград должен быть наш. Это сыграет свою роль в нашей политике. Мы бьёмся за каждую улицу, каждый дом. И скорее погибнем, чем оставим город. </a:t>
            </a:r>
            <a:endParaRPr lang="ru-RU" sz="2000" dirty="0"/>
          </a:p>
        </p:txBody>
      </p:sp>
      <p:pic>
        <p:nvPicPr>
          <p:cNvPr id="7" name="на безыменной высот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0"/>
            <a:ext cx="611560" cy="565448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Ольга\Desktop\фронт. письма\картинки о войне\zhertovsky-pism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980728"/>
            <a:ext cx="4572000" cy="563231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i="1" dirty="0">
                <a:latin typeface="Constantia" pitchFamily="18" charset="0"/>
              </a:rPr>
              <a:t>«Моя черноглазая Мила! Посылаю тебе василек… Представь себе: идет бой, кругом рвутся вражеские снаряды, кругом воронки, и здесь же растет цветок… И вдруг очередной взрыв… василек сорван. Я поднял и положил в карман гимнастёрки. Цветок рос, тянулся к солнцу, но его сорвало взрывной волной, и, если бы я его не подобрал, его бы затоптали. Вот так фашисты поступают с детьми оккупированных населённых пунктов, где они убивают и топчут ребят… Мила! Папа Дима будет биться с фашистами до последней капли крови, до последнего вздоха, чтобы фашисты не поступили с тобой так же, как с этим цветком. </a:t>
            </a:r>
            <a:endParaRPr lang="ru-RU" sz="2000" dirty="0">
              <a:latin typeface="Constantia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0"/>
            <a:ext cx="4644008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>
                <a:latin typeface="Arial Narrow" pitchFamily="34" charset="0"/>
              </a:rPr>
              <a:t>Из тех, пожарами объятых,                                                                                                                    Из роковых сороковых,                                                                                                 Для нас, живых, воспоминаньем,                                                                         Приходят письма неживых.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Они нам пишут, неживые,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Они жалеть их не велят,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Про то, что раны ножевые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И пулевые не болят;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Что мчатся, всех врагов сметая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Они на танковой броне…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И знаем мы: их ложь святая</a:t>
            </a:r>
            <a:br>
              <a:rPr lang="ru-RU" sz="2800" dirty="0">
                <a:latin typeface="Arial Narrow" pitchFamily="34" charset="0"/>
              </a:rPr>
            </a:br>
            <a:r>
              <a:rPr lang="ru-RU" sz="2800" dirty="0">
                <a:latin typeface="Arial Narrow" pitchFamily="34" charset="0"/>
              </a:rPr>
              <a:t>Святее правды о войне.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42" name="Picture 2" descr="C:\Users\Ольга\Desktop\фронт. письма\картинки о войне\1368048495_9-maya-12_500x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льга\Desktop\фронт. письма\картинки о войне\6520269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5364088" cy="4221088"/>
          </a:xfrm>
          <a:prstGeom prst="rect">
            <a:avLst/>
          </a:prstGeom>
          <a:noFill/>
        </p:spPr>
      </p:pic>
      <p:pic>
        <p:nvPicPr>
          <p:cNvPr id="1027" name="Picture 3" descr="C:\Users\Ольга\Desktop\image93238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2636911"/>
          </a:xfrm>
          <a:prstGeom prst="rect">
            <a:avLst/>
          </a:prstGeom>
          <a:noFill/>
        </p:spPr>
      </p:pic>
      <p:pic>
        <p:nvPicPr>
          <p:cNvPr id="1028" name="Picture 4" descr="C:\Users\Ольга\Desktop\f2bb1a02c72f09313cb31efedf73bcb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0"/>
            <a:ext cx="4139952" cy="2636912"/>
          </a:xfrm>
          <a:prstGeom prst="rect">
            <a:avLst/>
          </a:prstGeom>
          <a:noFill/>
        </p:spPr>
      </p:pic>
      <p:pic>
        <p:nvPicPr>
          <p:cNvPr id="1029" name="Picture 5" descr="C:\Users\Ольга\Desktop\2447_162919759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636912"/>
            <a:ext cx="3779912" cy="422108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Ольга\Desktop\3136674392_6e3fc4dce4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644008" y="15506"/>
            <a:ext cx="4499992" cy="68634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Ах, война, что ж ты, подлая, сделала:                                                                                                Вместо свадеб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разлуки и дым.                                                                                          Наши девочки платьица белые                                                                                           Раздарили сестренкам своим.                                                                                                      Сапоги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ну куда от них денешься!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Да зеленые крылья погон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Вы наплюйте на сплетников, девочки,                                                                                          Мы сведем с ними счеты потом!                                                                                    Пусть болтают, что верить вам не во что,                                                                                    Что идете войной наугад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До свидания, девочки! Девочки,                                                                                                                                            Постарайтесь вернуться назад.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5" name="Picture 1" descr="C:\Users\Ольга\Desktop\фронт. письма\картинки о войне\0_25a3de_63430f44_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pic>
        <p:nvPicPr>
          <p:cNvPr id="21506" name="Picture 2" descr="C:\Users\Ольга\Desktop\фронт. письма\картинки о войне\4fc442486a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6" name="земля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60432" y="0"/>
            <a:ext cx="683568" cy="69269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1" name="Picture 1" descr="C:\Users\Ольга\Desktop\фронт. письма\картинки о войне\18f337a8c2c4c478a971a7de1a2fd37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3789040"/>
          </a:xfrm>
          <a:prstGeom prst="rect">
            <a:avLst/>
          </a:prstGeom>
          <a:noFill/>
        </p:spPr>
      </p:pic>
      <p:pic>
        <p:nvPicPr>
          <p:cNvPr id="20482" name="Picture 2" descr="C:\Users\Ольга\Desktop\фронт. письма\картинки о войне\990844_html_40a36a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0"/>
            <a:ext cx="2699801" cy="3789040"/>
          </a:xfrm>
          <a:prstGeom prst="rect">
            <a:avLst/>
          </a:prstGeom>
          <a:noFill/>
        </p:spPr>
      </p:pic>
      <p:pic>
        <p:nvPicPr>
          <p:cNvPr id="20483" name="Picture 3" descr="C:\Users\Ольга\Desktop\фронт. письма\картинки о войне\-А. А. - Письмо. 1971. Холст, масло. ПГКГ.pre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0"/>
            <a:ext cx="2771800" cy="3789040"/>
          </a:xfrm>
          <a:prstGeom prst="rect">
            <a:avLst/>
          </a:prstGeom>
          <a:noFill/>
        </p:spPr>
      </p:pic>
      <p:pic>
        <p:nvPicPr>
          <p:cNvPr id="20484" name="Picture 4" descr="C:\Users\Ольга\Desktop\фронт. письма\картинки о войне\1689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9144000" cy="306896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7" name="Picture 1" descr="C:\Users\Ольга\Desktop\фронт. письма\картинки о войне\33138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</p:spPr>
      </p:pic>
      <p:pic>
        <p:nvPicPr>
          <p:cNvPr id="19458" name="Picture 2" descr="C:\Users\Ольга\Desktop\фронт. письма\картинки о войне\735547437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</p:spPr>
      </p:pic>
      <p:pic>
        <p:nvPicPr>
          <p:cNvPr id="6" name="Десятый наш десантный баталь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0"/>
            <a:ext cx="611560" cy="54868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3" name="Picture 1" descr="C:\Users\Ольга\Desktop\фронт. письма\картинки о войне\c4e3e82ab634a267fdcf5521e8b72d3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220072" cy="6858000"/>
          </a:xfrm>
          <a:prstGeom prst="rect">
            <a:avLst/>
          </a:prstGeom>
          <a:noFill/>
        </p:spPr>
      </p:pic>
      <p:pic>
        <p:nvPicPr>
          <p:cNvPr id="18434" name="Picture 2" descr="C:\Users\Ольга\Desktop\фронт. письма\картинки о войне\image_5182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0"/>
            <a:ext cx="385192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64088" y="4869160"/>
            <a:ext cx="3779912" cy="2031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«Многоуважаемая Маня! Шлю привет детям — Зое, Коле и Вале. Я </a:t>
            </a:r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жив-здоров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Манечка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береги детей. Обрати внимание на здоровье Зои. Она у нас слабенькая. Ей нужно пить молоко».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229200"/>
            <a:ext cx="4860032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«Девочка моя,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— писал Алексей жене из Новочеркасска, — </a:t>
            </a: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приготовь себя к разлуке. Впереди 1942 год. Живи, как и я, надеждой на встречу».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09" name="Picture 1" descr="C:\Users\Ольга\Desktop\фронт. письма\картинки о войне\up31657-222-1399588226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858000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220072" y="-246655"/>
            <a:ext cx="3923928" cy="71046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я не вернусь, дорогая,                                                                                                                 Нежным письмам твоим не внемля,                                                                                 Не подумай, что это 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другая.                                                                                        Это значит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сырая земля.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значит, дубы 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нелюдимы                                                                                               Надо мною грустят в тишине,                                                                                                  А такую разлуку с любимой                                                                                                              Ты простишь вместе с родиной мне.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Только вам я всем сердцем внемлю,                                                                                      Только вами и счастлив я был:                                                                                                                                                                  Лишь тебя и родную землю                                                                                                                                                                                         Я всем сердцем, ты знаешь, любил.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доколе дубы 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нелюдимы                                                                                                 Надо мной не склоняется, дремля,                                                                                       Только ты мне и будешь любимой,                                                                                                  Только ты да родная земля!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Ольга\Desktop\фронт. письма\картинки о войне\nensi_zhurav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журавли 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0"/>
            <a:ext cx="683568" cy="6206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5" name="Picture 1" descr="C:\Users\Ольга\Desktop\фронт. письма\картинки о войне\1669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716016" cy="6858000"/>
          </a:xfrm>
          <a:prstGeom prst="rect">
            <a:avLst/>
          </a:prstGeom>
          <a:noFill/>
        </p:spPr>
      </p:pic>
      <p:pic>
        <p:nvPicPr>
          <p:cNvPr id="16386" name="Picture 2" descr="C:\Users\Ольга\Desktop\imgh11161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1" name="Picture 1" descr="C:\Users\Ольга\Desktop\фронт. письма\картинки о войне\3307875_900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19872" y="446058"/>
            <a:ext cx="572412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Треугольником сложен пожелтевший листок,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нем и горькое лето, и сигналы тревог,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нем печаль отступленья в тот отчаянный год,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Рвется ветер осенний и команда: вперед!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Даже смерть отступала, хоть на несколько дней,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Где солдатские письма шли дорогой своей.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 поклоном последним письма, полные сил,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погибших в сраженьях почтальон приносил.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Письма с фронта вобрали и судьбу, и любовь,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бессонную правду фронтовых голосов.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письмах вера солдата в наши мирные дни,</a:t>
            </a:r>
            <a:b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Хоть и были когда-то так далеко они.</a:t>
            </a:r>
            <a:endParaRPr kumimoji="0" lang="ru-RU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7" name="Picture 1" descr="C:\Users\Ольга\Desktop\фронт. письма\картинки о войне\1305181074_rrrrr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3999" cy="5013176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5069493"/>
            <a:ext cx="9144000" cy="175432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Главная его забота </a:t>
            </a:r>
            <a:r>
              <a:rPr kumimoji="0" lang="ru-RU" sz="3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36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успокоить близких, сообщить, что жив - здоров, воюет, бьет врага, и заверить, что вернется с победой.</a:t>
            </a:r>
            <a:endParaRPr kumimoji="0" lang="ru-RU" sz="36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3" name="Picture 1" descr="C:\Users\Ольга\Desktop\фронт. письма\картинки о войне\697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923928" y="65514"/>
            <a:ext cx="52200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Мама! Тебе эти строки пишу я,</a:t>
            </a:r>
            <a:b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Тебе посылаю сыновний привет,</a:t>
            </a:r>
            <a:b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Тебя вспоминаю, такую родную,</a:t>
            </a:r>
            <a:b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Такую хорошую, слов даже нет!</a:t>
            </a:r>
            <a:b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Читаешь письмо ты, а видишь мальчишку,</a:t>
            </a:r>
            <a:b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Немного лентяя и вечно не в срок</a:t>
            </a:r>
            <a:b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Бегущего утром с портфелем под мышкой,</a:t>
            </a:r>
            <a:b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Свистя беззаботно, на первый урок.</a:t>
            </a:r>
            <a:endParaRPr kumimoji="0" lang="ru-RU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последний б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0"/>
            <a:ext cx="504056" cy="47667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9" name="Picture 1" descr="C:\Users\Ольга\Desktop\1255984936_deti_voyni_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52736"/>
            <a:ext cx="4716016" cy="5805264"/>
          </a:xfrm>
          <a:prstGeom prst="rect">
            <a:avLst/>
          </a:prstGeom>
          <a:noFill/>
        </p:spPr>
      </p:pic>
      <p:pic>
        <p:nvPicPr>
          <p:cNvPr id="12290" name="Picture 2" descr="C:\Users\Ольга\Desktop\petlici_2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16016" y="1052736"/>
            <a:ext cx="4427984" cy="58052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9144000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/>
              <a:t>А письма из дома переносили в мирную довоенную жизнь, согревали душу.</a:t>
            </a:r>
            <a:endParaRPr lang="ru-RU" sz="32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5" name="Picture 1" descr="C:\Users\Ольга\Desktop\-А. А. - Письмо. 1971. Холст, масло. ПГКГ.previ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48064" y="1"/>
            <a:ext cx="3995936" cy="69249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 улице полночь. Свеча догорает.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Высокие звезды видны.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Ты пишешь письмо мне, моя дорогая,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В пылающий адрес войны.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Как долго ты пишешь его, дорогая.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Окончишь и примешься вновь.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Зато я уверен: к переднему краю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Прорвется такая любовь!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1" name="Picture 1" descr="C:\Users\Ольга\Desktop\фронт. письма\картинки о войне\Алексеев А.  «Письмо с фронта» 1950-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877272"/>
            <a:ext cx="9144000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Мысль о том, что дома их любят и ждут, согревала, придавала решимости идти в бой, защищать Родину. </a:t>
            </a:r>
            <a:endParaRPr lang="ru-RU" sz="2800" b="1" dirty="0"/>
          </a:p>
        </p:txBody>
      </p:sp>
      <p:pic>
        <p:nvPicPr>
          <p:cNvPr id="6" name="жди ме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0"/>
            <a:ext cx="683568" cy="637456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7" name="Picture 1" descr="C:\Users\Ольга\Desktop\kartiny-lyubov-proizvedenie-iskusstva-9-maya-pobe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99992" y="0"/>
            <a:ext cx="4644008" cy="71096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буду ждать!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 ждать, чтоб даже память вымерла,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стал непроходимым день, 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умирать при милом имени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догонять чужую тень,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не довериться и зеркалу,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от подушки утаить,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свет своей любви и верности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Зарыть, запрятать, затемнить,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пальцы невзначай не хрустнули,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вздох и тот зажать в руке,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 ждать, чтоб мёртвый он почувствовал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Горячий ветер на щеке. 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3" name="Picture 1" descr="C:\Users\Ольга\Desktop\5042685_xlar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9" name="Picture 1" descr="C:\Users\Ольга\Desktop\фронт. письма\картинки о войне\14307445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47360" cy="5013176"/>
          </a:xfrm>
          <a:prstGeom prst="rect">
            <a:avLst/>
          </a:prstGeom>
          <a:noFill/>
        </p:spPr>
      </p:pic>
      <p:pic>
        <p:nvPicPr>
          <p:cNvPr id="7170" name="Picture 2" descr="C:\Users\Ольга\Desktop\фронт. письма\картинки о войне\victory-day-instaforex-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0"/>
            <a:ext cx="3635896" cy="5013176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4891665"/>
            <a:ext cx="914400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Прошу вас, храните солдатские письма.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Они и просты, и порою грустны,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них столько надежды и вечного смысла,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Прошу вас: храните солдатские письма,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Тревожную память людской доброты!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день побед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0"/>
            <a:ext cx="539552" cy="54868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0"/>
            <a:ext cx="3923928" cy="6858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читаю письмо, что уже пожелтело с годами.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конверте в углу номер почты стоит полевой.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 в сорок втором мой отец написал моей маме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Перед тем, как идти в свой решительный бой.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«Дорогая моя. На переднем у нас передышка,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Спят в окопах друзья. Тишина на крутом берегу…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Дорогая моя, поцелуй ты крепче сынишку.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Знай, что вас от беды я всегда берегу».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074" name="Picture 2" descr="C:\Users\Ольга\Desktop\фронт. письма\картинки о войне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22007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Picture 1" descr="C:\Users\Ольга\Desktop\1316544197_126.-podarki-na-front.-ryangina-s.v.-1943_www.nevsepic.com.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</p:spPr>
      </p:pic>
      <p:pic>
        <p:nvPicPr>
          <p:cNvPr id="6146" name="Picture 2" descr="C:\Users\Ольга\Desktop\4730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4557041"/>
            <a:ext cx="46440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мая вместе с сослуживцами возвращался из Вены, но по дороге сломалась машина. Все вышли из нее. Слышим, где-то вверх стреляют. Пошла трасса по небу, потом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вторая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Вот тогда всем стало ясно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конец войне!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Picture 1" descr="C:\Users\Ольга\Desktop\фронт. письма\картинки о войне\niceimage.ru-7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2420888"/>
            <a:ext cx="4320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Сегодня почти в каждой семье есть шкатулка, где хранятся фронтовые письма, фотографии и боевые награды. У каждой семьи своя история. Но всех объединяет одно — общая причастность к трагическим событиям Второй мировой войны.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Picture 1" descr="C:\Users\Ольга\Desktop\фронт. письма\картинки о войне\img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412776"/>
            <a:ext cx="5112568" cy="470898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Письма… Простые солдатские письма….                                                                  Сколько тепла в них, любви, романтизма,                                                                      Сколько в них веры в страну и народ,                                                                                    Веры в победу, что скоро придет!                                                                                    Веры, что враг все же будет разбит,                                                                                            Что армия выстоит и победит!                                                                                            В письмах вопросы.. о детях, жене,                                                                                    Все ли здоровы, сыты, в тепле …                                                                                     В письмах писали: «Скоро придем!                                                                               Как только фашистов в Берлине добьем!..»                                                                 Письма от времени так пожелтели-                                                                            Трудно прочесть, разберешь еле-еле.                                                                                  Но знает их бабушка все наизусть,                                                                                       Ведь в каждом из них было слово: «Вернусь!» </a:t>
            </a:r>
            <a:endParaRPr lang="ru-RU" sz="2000" dirty="0"/>
          </a:p>
        </p:txBody>
      </p:sp>
      <p:pic>
        <p:nvPicPr>
          <p:cNvPr id="6" name="ты же выжил солда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0"/>
            <a:ext cx="683568" cy="63745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3" name="Picture 1" descr="C:\Users\Ольга\Desktop\фронт. письма\картинки о войне\y_1a9d7a6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427984" cy="3573015"/>
          </a:xfrm>
          <a:prstGeom prst="rect">
            <a:avLst/>
          </a:prstGeom>
          <a:noFill/>
        </p:spPr>
      </p:pic>
      <p:pic>
        <p:nvPicPr>
          <p:cNvPr id="3074" name="Picture 2" descr="C:\Users\Ольга\Desktop\фронт. письма\картинки о войне\1368040505.M698462P5678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573016"/>
          </a:xfrm>
          <a:prstGeom prst="rect">
            <a:avLst/>
          </a:prstGeom>
          <a:noFill/>
        </p:spPr>
      </p:pic>
      <p:pic>
        <p:nvPicPr>
          <p:cNvPr id="3075" name="Picture 3" descr="C:\Users\Ольга\Desktop\фронт. письма\картинки о войне\4960_html_m47c8434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9143999" cy="3284984"/>
          </a:xfrm>
          <a:prstGeom prst="rect">
            <a:avLst/>
          </a:prstGeom>
          <a:noFill/>
        </p:spPr>
      </p:pic>
      <p:pic>
        <p:nvPicPr>
          <p:cNvPr id="7" name="поклонимся великим тем годам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2440" y="0"/>
            <a:ext cx="611560" cy="5486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а_титул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0"/>
            <a:ext cx="9143999" cy="6858000"/>
          </a:xfrm>
          <a:noFill/>
          <a:ln/>
        </p:spPr>
      </p:pic>
      <p:sp>
        <p:nvSpPr>
          <p:cNvPr id="6" name="Прямоугольник 5"/>
          <p:cNvSpPr/>
          <p:nvPr/>
        </p:nvSpPr>
        <p:spPr>
          <a:xfrm>
            <a:off x="2051720" y="980728"/>
            <a:ext cx="5472608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/>
              <a:t>Великая Отечественная война</a:t>
            </a:r>
            <a:endParaRPr lang="ru-RU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313c4bc9643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0"/>
            <a:ext cx="7308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Исторические документы, кадры кинохроники, воспоминания участников сражений, стихи, рассказы, и, конечно, нестареющие военные песни – все это </a:t>
            </a: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«</a:t>
            </a:r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Письма с фронта». 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pic>
        <p:nvPicPr>
          <p:cNvPr id="6" name="кф Офицер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188640"/>
            <a:ext cx="467544" cy="50405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0"/>
            <a:ext cx="3995936" cy="6858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Голос павших донесли до нас их письма. Простые, маленькие солдатские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треугольнички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 лиловым штампом – «Проверено цензурой». Со страниц этих писем мы слышим голос тех, кого уже нет, кто отдал свои жизни за нас с вами, за то, чтобы жили мы. Простые эти письма писались в перерыве между боями, в госпиталях, на передовой. Их писали на прикладах автоматов, на камнях, обгорелых досках среди руин.</a:t>
            </a:r>
          </a:p>
        </p:txBody>
      </p:sp>
      <p:pic>
        <p:nvPicPr>
          <p:cNvPr id="4098" name="Picture 2" descr="C:\Users\Ольга\Desktop\фронт. письма\картинки о войне\55e6b93d-df19-6348-df19-634723864793.photo.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Ольга\Desktop\фронт. письма\картинки о войне\sng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снегир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0"/>
            <a:ext cx="611560" cy="62068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Ольга\Desktop\фронт. письма\картинки о войне\558b8378a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  <p:pic>
        <p:nvPicPr>
          <p:cNvPr id="7171" name="Picture 3" descr="C:\Users\Ольга\Desktop\фронт. письма\картинки о войне\Sevastop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"/>
            <a:ext cx="4355976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Ольга\Desktop\фронт. письма\картинки о войне\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284984"/>
            <a:ext cx="4355976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4149080"/>
            <a:ext cx="4716016" cy="2749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Читаешь письма – и глубокое волнение охватывает тебя, словно ты переносишься во времени назад, в окопы и землянки, вместе с бойцами идешь в яростные штыковые атаки.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льга\Desktop\фронт. письма\картинки о войне\561eadf33c5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тёмная ноч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0"/>
            <a:ext cx="683568" cy="62068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887</Words>
  <Application>Microsoft Office PowerPoint</Application>
  <PresentationFormat>Экран (4:3)</PresentationFormat>
  <Paragraphs>26</Paragraphs>
  <Slides>33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  Я читаю письмо, что уже пожелтело с годами. На конверте в углу номер почты стоит полевой. Это в сорок втором мой отец написал моей маме Перед тем, как идти в свой решительный бой. «Дорогая моя. На переднем у нас передышка, Спят в окопах друзья. Тишина на крутом берегу… Дорогая моя, поцелуй ты крепче сынишку. Знай, что вас от беды я всегда берегу».  </vt:lpstr>
      <vt:lpstr>Слайд 4</vt:lpstr>
      <vt:lpstr>Слайд 5</vt:lpstr>
      <vt:lpstr>Голос павших донесли до нас их письма. Простые, маленькие солдатские треугольнички с лиловым штампом – «Проверено цензурой». Со страниц этих писем мы слышим голос тех, кого уже нет, кто отдал свои жизни за нас с вами, за то, чтобы жили мы. Простые эти письма писались в перерыве между боями, в госпиталях, на передовой. Их писали на прикладах автоматов, на камнях, обгорелых досках среди руин.</vt:lpstr>
      <vt:lpstr>Слайд 7</vt:lpstr>
      <vt:lpstr>Слайд 8</vt:lpstr>
      <vt:lpstr>Слайд 9</vt:lpstr>
      <vt:lpstr>Слайд 10</vt:lpstr>
      <vt:lpstr>Слайд 11</vt:lpstr>
      <vt:lpstr>Из тех, пожарами объятых,                                                                                                                    Из роковых сороковых,                                                                                                 Для нас, живых, воспоминаньем,                                                                         Приходят письма неживых. Они нам пишут, неживые, Они жалеть их не велят, Про то, что раны ножевые И пулевые не болят; Что мчатся, всех врагов сметая Они на танковой броне… И знаем мы: их ложь святая Святее правды о войне.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44</cp:revision>
  <dcterms:created xsi:type="dcterms:W3CDTF">2016-04-07T17:51:25Z</dcterms:created>
  <dcterms:modified xsi:type="dcterms:W3CDTF">2016-04-25T10:49:21Z</dcterms:modified>
</cp:coreProperties>
</file>