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07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99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8930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72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1913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63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32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4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1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63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90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83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57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35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F69A-C81E-4B64-B386-7B30FE3723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5D8C63-C663-41B9-9F29-A3664CD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0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34FF5-E0B8-4F80-9F56-2A1218E1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ПИСЬМО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6A2C99-BE2E-43EE-8912-C194DF112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322363"/>
            <a:ext cx="10041572" cy="4588859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Arial Black" panose="020B0A04020102020204" pitchFamily="34" charset="0"/>
              </a:rPr>
              <a:t>Адрес, адресат, </a:t>
            </a:r>
          </a:p>
          <a:p>
            <a:r>
              <a:rPr lang="ru-RU" sz="4400" dirty="0">
                <a:latin typeface="Arial Black" panose="020B0A04020102020204" pitchFamily="34" charset="0"/>
              </a:rPr>
              <a:t>Отправитель</a:t>
            </a:r>
          </a:p>
          <a:p>
            <a:r>
              <a:rPr lang="ru-RU" sz="4400" dirty="0">
                <a:latin typeface="Arial Black" panose="020B0A04020102020204" pitchFamily="34" charset="0"/>
              </a:rPr>
              <a:t>Конверт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602D1A-CA8A-4D33-A09E-B387B4979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9075" y="742950"/>
            <a:ext cx="1657350" cy="11620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BD7382-8552-4E4A-91E6-E88DAFC63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8125" y="2632782"/>
            <a:ext cx="1638300" cy="12287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56A965-0D90-482C-B0F4-E9D93147E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0388" y="5008968"/>
            <a:ext cx="1666875" cy="16668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B675C61-4331-427F-933D-1697F5F7A2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2925" y="5409325"/>
            <a:ext cx="1552575" cy="12001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3951041-67F2-4D9B-AEC6-154B2972F0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6637" y="4716494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4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9C48F-1DF1-408F-AAB8-3EC34791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Письмо –это текст?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74CBF8-F3A9-4F1E-94F3-2198ADD93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23889"/>
            <a:ext cx="8915400" cy="4687333"/>
          </a:xfrm>
        </p:spPr>
        <p:txBody>
          <a:bodyPr>
            <a:normAutofit/>
          </a:bodyPr>
          <a:lstStyle/>
          <a:p>
            <a:r>
              <a:rPr lang="ru-RU" sz="4400" b="1" dirty="0"/>
              <a:t>1.Вступление, завязка, начало, зачин.</a:t>
            </a:r>
          </a:p>
          <a:p>
            <a:r>
              <a:rPr lang="ru-RU" sz="4400" b="1" dirty="0"/>
              <a:t>2.Основная часть.</a:t>
            </a:r>
          </a:p>
          <a:p>
            <a:r>
              <a:rPr lang="ru-RU" sz="4400" b="1" dirty="0"/>
              <a:t>3.Заключение, концовка.</a:t>
            </a:r>
          </a:p>
        </p:txBody>
      </p:sp>
    </p:spTree>
    <p:extLst>
      <p:ext uri="{BB962C8B-B14F-4D97-AF65-F5344CB8AC3E}">
        <p14:creationId xmlns:p14="http://schemas.microsoft.com/office/powerpoint/2010/main" val="280754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F5576-F232-4652-B0DD-BEA53DA22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Письмо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86741-57E8-4AB3-9F4B-448238F40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350498"/>
            <a:ext cx="10041572" cy="456072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 Black" panose="020B0A04020102020204" pitchFamily="34" charset="0"/>
              </a:rPr>
              <a:t>1.Приветствие/Обращение</a:t>
            </a:r>
          </a:p>
          <a:p>
            <a:r>
              <a:rPr lang="ru-RU" sz="3600" b="1" dirty="0">
                <a:latin typeface="Arial Black" panose="020B0A04020102020204" pitchFamily="34" charset="0"/>
              </a:rPr>
              <a:t>2.Основная часть (поздравление, просьба, описание событий, сообщение новостей и др.)</a:t>
            </a:r>
          </a:p>
          <a:p>
            <a:r>
              <a:rPr lang="ru-RU" sz="3600" b="1" dirty="0">
                <a:latin typeface="Arial Black" panose="020B0A04020102020204" pitchFamily="34" charset="0"/>
              </a:rPr>
              <a:t>3.Прощание/пожелание/дата, подпись</a:t>
            </a:r>
          </a:p>
        </p:txBody>
      </p:sp>
    </p:spTree>
    <p:extLst>
      <p:ext uri="{BB962C8B-B14F-4D97-AF65-F5344CB8AC3E}">
        <p14:creationId xmlns:p14="http://schemas.microsoft.com/office/powerpoint/2010/main" val="295459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0EE5F-D204-49F7-B71F-22C71D423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18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2C0DEC-6CA9-43DE-A211-5DE29225C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785" y="815926"/>
            <a:ext cx="9886827" cy="5095296"/>
          </a:xfrm>
        </p:spPr>
        <p:txBody>
          <a:bodyPr/>
          <a:lstStyle/>
          <a:p>
            <a:r>
              <a:rPr lang="ru-RU" b="0" i="0" dirty="0">
                <a:solidFill>
                  <a:srgbClr val="76725B"/>
                </a:solidFill>
                <a:effectLst/>
                <a:latin typeface="Trebuchet MS" panose="020B0603020202020204" pitchFamily="34" charset="0"/>
              </a:rPr>
              <a:t> </a:t>
            </a:r>
            <a:r>
              <a:rPr lang="ru-RU" sz="3600" b="1" i="0" dirty="0">
                <a:solidFill>
                  <a:srgbClr val="76725B"/>
                </a:solidFill>
                <a:effectLst/>
                <a:latin typeface="Arial Black" panose="020B0A04020102020204" pitchFamily="34" charset="0"/>
              </a:rPr>
              <a:t>Слово это тёплое сердце согревает,</a:t>
            </a:r>
            <a:br>
              <a:rPr lang="ru-RU" sz="3600" b="1" dirty="0">
                <a:latin typeface="Arial Black" panose="020B0A04020102020204" pitchFamily="34" charset="0"/>
              </a:rPr>
            </a:br>
            <a:r>
              <a:rPr lang="ru-RU" sz="3600" b="1" i="0" dirty="0">
                <a:solidFill>
                  <a:srgbClr val="76725B"/>
                </a:solidFill>
                <a:effectLst/>
                <a:latin typeface="Arial Black" panose="020B0A04020102020204" pitchFamily="34" charset="0"/>
              </a:rPr>
              <a:t>И без слова этого жизни не бывает.</a:t>
            </a:r>
            <a:br>
              <a:rPr lang="ru-RU" sz="3600" b="1" dirty="0">
                <a:latin typeface="Arial Black" panose="020B0A04020102020204" pitchFamily="34" charset="0"/>
              </a:rPr>
            </a:br>
            <a:r>
              <a:rPr lang="ru-RU" sz="3600" b="1" i="0" dirty="0">
                <a:solidFill>
                  <a:srgbClr val="76725B"/>
                </a:solidFill>
                <a:effectLst/>
                <a:latin typeface="Arial Black" panose="020B0A04020102020204" pitchFamily="34" charset="0"/>
              </a:rPr>
              <a:t>Утром, днём и вечером я твержу упрямо </a:t>
            </a:r>
            <a:br>
              <a:rPr lang="ru-RU" sz="3600" b="1" dirty="0">
                <a:latin typeface="Arial Black" panose="020B0A04020102020204" pitchFamily="34" charset="0"/>
              </a:rPr>
            </a:br>
            <a:r>
              <a:rPr lang="ru-RU" sz="3600" b="1" i="0" dirty="0">
                <a:solidFill>
                  <a:srgbClr val="76725B"/>
                </a:solidFill>
                <a:effectLst/>
                <a:latin typeface="Arial Black" panose="020B0A04020102020204" pitchFamily="34" charset="0"/>
              </a:rPr>
              <a:t>Это слово вечное, ласковое — …</a:t>
            </a:r>
            <a:endParaRPr lang="ru-RU" sz="3600" b="1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9E9EAD-648B-4B10-90F0-5981A3A7A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219" y="147571"/>
            <a:ext cx="2627898" cy="190448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FA09B7C-3BA5-49E2-8168-296E546C1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989" y="4805942"/>
            <a:ext cx="2532128" cy="171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79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A07FC-6E1D-45DF-850C-CEC97EA6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План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D64D9F-F03D-4684-9DFB-F5F7946D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4228"/>
            <a:ext cx="8915400" cy="4616994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Arial Black" panose="020B0A04020102020204" pitchFamily="34" charset="0"/>
              </a:rPr>
              <a:t>1. Приветствие и обращение.</a:t>
            </a:r>
          </a:p>
          <a:p>
            <a:r>
              <a:rPr lang="ru-RU" sz="4400" dirty="0">
                <a:latin typeface="Arial Black" panose="020B0A04020102020204" pitchFamily="34" charset="0"/>
              </a:rPr>
              <a:t>2.Отношение к маме.</a:t>
            </a:r>
          </a:p>
          <a:p>
            <a:r>
              <a:rPr lang="ru-RU" sz="4400" dirty="0">
                <a:latin typeface="Arial Black" panose="020B0A04020102020204" pitchFamily="34" charset="0"/>
              </a:rPr>
              <a:t>3.Пожелания маме. </a:t>
            </a:r>
          </a:p>
        </p:txBody>
      </p:sp>
    </p:spTree>
    <p:extLst>
      <p:ext uri="{BB962C8B-B14F-4D97-AF65-F5344CB8AC3E}">
        <p14:creationId xmlns:p14="http://schemas.microsoft.com/office/powerpoint/2010/main" val="362871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8D575-C610-493F-8842-46CCC56F7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35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 маме хорошие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95C86A-916C-4948-9821-26E2409BB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5243" y="1448972"/>
            <a:ext cx="9999369" cy="446225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Всякой матери своё дитя мило.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Для матери дети всегда маленькие.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Для матери плохих детей не бывает.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При солнышке тепло, при матушке добро.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Сердце матери лучше солнца греет.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Нет милее дружка, чем родная матушка.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Куда мать, туда и дитя.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Сердце матери отходчиво.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D4B31C3-B439-4F37-930D-DE502F746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8555" y="182147"/>
            <a:ext cx="2104219" cy="247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E5E68-B941-461A-84AA-F635D10BC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520A30-607A-48AF-989B-8BCEAAA10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Здра</a:t>
            </a:r>
            <a:r>
              <a:rPr lang="ru-RU" sz="3200" b="1" dirty="0">
                <a:solidFill>
                  <a:srgbClr val="FF0000"/>
                </a:solidFill>
              </a:rPr>
              <a:t>в</a:t>
            </a:r>
            <a:r>
              <a:rPr lang="ru-RU" sz="3200" b="1" dirty="0"/>
              <a:t>ствуй, пр</a:t>
            </a:r>
            <a:r>
              <a:rPr lang="ru-RU" sz="3200" b="1" dirty="0">
                <a:solidFill>
                  <a:srgbClr val="FF0000"/>
                </a:solidFill>
              </a:rPr>
              <a:t>и</a:t>
            </a:r>
            <a:r>
              <a:rPr lang="ru-RU" sz="3200" b="1" dirty="0"/>
              <a:t>вет и </a:t>
            </a:r>
            <a:r>
              <a:rPr lang="ru-RU" sz="3200" b="1" dirty="0" err="1"/>
              <a:t>др</a:t>
            </a:r>
            <a:endParaRPr lang="ru-RU" sz="3200" b="1" dirty="0"/>
          </a:p>
          <a:p>
            <a:r>
              <a:rPr lang="ru-RU" sz="3200" b="1" dirty="0"/>
              <a:t>Мамо</a:t>
            </a:r>
            <a:r>
              <a:rPr lang="ru-RU" sz="3200" b="1" dirty="0">
                <a:solidFill>
                  <a:srgbClr val="FF0000"/>
                </a:solidFill>
              </a:rPr>
              <a:t>чк</a:t>
            </a:r>
            <a:r>
              <a:rPr lang="ru-RU" sz="3200" b="1" dirty="0"/>
              <a:t>а, мамуля, мамуся, р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дная м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я и </a:t>
            </a:r>
            <a:r>
              <a:rPr lang="ru-RU" sz="3200" b="1" dirty="0" err="1"/>
              <a:t>др</a:t>
            </a:r>
            <a:endParaRPr lang="ru-RU" sz="3200" b="1" dirty="0"/>
          </a:p>
          <a:p>
            <a:r>
              <a:rPr lang="ru-RU" sz="3200" b="1" dirty="0"/>
              <a:t>Г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ржус</a:t>
            </a:r>
            <a:r>
              <a:rPr lang="ru-RU" sz="3200" b="1" dirty="0">
                <a:solidFill>
                  <a:srgbClr val="FF0000"/>
                </a:solidFill>
              </a:rPr>
              <a:t>ь</a:t>
            </a:r>
            <a:r>
              <a:rPr lang="ru-RU" sz="3200" b="1" dirty="0"/>
              <a:t>, д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р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жу, люблю, в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сх</a:t>
            </a:r>
            <a:r>
              <a:rPr lang="ru-RU" sz="3200" b="1" dirty="0">
                <a:solidFill>
                  <a:srgbClr val="FF0000"/>
                </a:solidFill>
              </a:rPr>
              <a:t>и</a:t>
            </a:r>
            <a:r>
              <a:rPr lang="ru-RU" sz="3200" b="1" dirty="0"/>
              <a:t>щ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/>
              <a:t>юс</a:t>
            </a:r>
            <a:r>
              <a:rPr lang="ru-RU" sz="3200" b="1" dirty="0">
                <a:solidFill>
                  <a:srgbClr val="FF0000"/>
                </a:solidFill>
              </a:rPr>
              <a:t>ь</a:t>
            </a:r>
            <a:r>
              <a:rPr lang="ru-RU" sz="3200" b="1" dirty="0"/>
              <a:t>, ц</a:t>
            </a:r>
            <a:r>
              <a:rPr lang="ru-RU" sz="3200" b="1" dirty="0">
                <a:solidFill>
                  <a:srgbClr val="FF0000"/>
                </a:solidFill>
              </a:rPr>
              <a:t>е</a:t>
            </a:r>
            <a:r>
              <a:rPr lang="ru-RU" sz="3200" b="1" dirty="0"/>
              <a:t>ню, ув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/>
              <a:t>жаю и </a:t>
            </a:r>
            <a:r>
              <a:rPr lang="ru-RU" sz="3200" b="1" dirty="0" err="1"/>
              <a:t>др</a:t>
            </a:r>
            <a:endParaRPr lang="ru-RU" sz="3200" b="1" dirty="0"/>
          </a:p>
          <a:p>
            <a:r>
              <a:rPr lang="ru-RU" sz="3200" b="1" dirty="0">
                <a:highlight>
                  <a:srgbClr val="FFFF00"/>
                </a:highlight>
              </a:rPr>
              <a:t>Гл</a:t>
            </a:r>
            <a:r>
              <a:rPr lang="ru-RU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а</a:t>
            </a:r>
            <a:r>
              <a:rPr lang="ru-RU" sz="3200" b="1" dirty="0">
                <a:highlight>
                  <a:srgbClr val="FFFF00"/>
                </a:highlight>
              </a:rPr>
              <a:t>за: </a:t>
            </a:r>
            <a:r>
              <a:rPr lang="ru-RU" sz="3200" b="1" dirty="0"/>
              <a:t>добрые, ясные, лучистые, 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з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рные, ч</a:t>
            </a:r>
            <a:r>
              <a:rPr lang="ru-RU" sz="3200" b="1" dirty="0">
                <a:solidFill>
                  <a:srgbClr val="FF0000"/>
                </a:solidFill>
              </a:rPr>
              <a:t>у</a:t>
            </a:r>
            <a:r>
              <a:rPr lang="ru-RU" sz="3200" b="1" dirty="0"/>
              <a:t>десные, в</a:t>
            </a:r>
            <a:r>
              <a:rPr lang="ru-RU" sz="3200" b="1" dirty="0">
                <a:solidFill>
                  <a:srgbClr val="FF0000"/>
                </a:solidFill>
              </a:rPr>
              <a:t>е</a:t>
            </a:r>
            <a:r>
              <a:rPr lang="ru-RU" sz="3200" b="1" dirty="0"/>
              <a:t>селые, строгие и </a:t>
            </a:r>
            <a:r>
              <a:rPr lang="ru-RU" sz="3200" b="1" dirty="0" err="1"/>
              <a:t>др</a:t>
            </a:r>
            <a:endParaRPr lang="ru-RU" sz="3200" b="1" dirty="0"/>
          </a:p>
          <a:p>
            <a:r>
              <a:rPr lang="ru-RU" sz="3200" b="1" dirty="0">
                <a:highlight>
                  <a:srgbClr val="FFFF00"/>
                </a:highlight>
              </a:rPr>
              <a:t>Руки: </a:t>
            </a:r>
            <a:r>
              <a:rPr lang="ru-RU" sz="3200" b="1" dirty="0"/>
              <a:t>нежные, добрые, ласковые, все умеют, н</a:t>
            </a:r>
            <a:r>
              <a:rPr lang="ru-RU" sz="3200" b="1" dirty="0">
                <a:solidFill>
                  <a:srgbClr val="FF0000"/>
                </a:solidFill>
              </a:rPr>
              <a:t>и</a:t>
            </a:r>
            <a:r>
              <a:rPr lang="ru-RU" sz="3200" b="1" dirty="0"/>
              <a:t>к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гда </a:t>
            </a:r>
            <a:r>
              <a:rPr lang="ru-RU" sz="3200" b="1" dirty="0">
                <a:solidFill>
                  <a:srgbClr val="FF0000"/>
                </a:solidFill>
              </a:rPr>
              <a:t>не</a:t>
            </a:r>
            <a:r>
              <a:rPr lang="ru-RU" sz="3200" b="1" dirty="0"/>
              <a:t> уст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/>
              <a:t>ют и </a:t>
            </a:r>
            <a:r>
              <a:rPr lang="ru-RU" sz="3200" b="1" dirty="0" err="1"/>
              <a:t>др</a:t>
            </a:r>
            <a:endParaRPr lang="ru-RU" sz="3200" b="1" dirty="0"/>
          </a:p>
          <a:p>
            <a:r>
              <a:rPr lang="ru-RU" sz="3200" b="1" dirty="0">
                <a:highlight>
                  <a:srgbClr val="FFFF00"/>
                </a:highlight>
              </a:rPr>
              <a:t>Гол</a:t>
            </a:r>
            <a:r>
              <a:rPr lang="ru-RU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о</a:t>
            </a:r>
            <a:r>
              <a:rPr lang="ru-RU" sz="3200" b="1" dirty="0">
                <a:highlight>
                  <a:srgbClr val="FFFF00"/>
                </a:highlight>
              </a:rPr>
              <a:t>с: </a:t>
            </a:r>
            <a:r>
              <a:rPr lang="ru-RU" sz="3200" b="1" dirty="0"/>
              <a:t>добрый, р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дной, нежный, ласк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вый, тихий, звонкий и др.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66440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01D63-0DD0-4EC4-985D-2C26DFC2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16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970C0B-158F-4BC6-8063-1137F6459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431375"/>
          </a:xfrm>
        </p:spPr>
        <p:txBody>
          <a:bodyPr>
            <a:normAutofit fontScale="85000" lnSpcReduction="10000"/>
          </a:bodyPr>
          <a:lstStyle/>
          <a:p>
            <a:r>
              <a:rPr lang="ru-RU" sz="3200" b="1" dirty="0"/>
              <a:t>      </a:t>
            </a:r>
            <a:r>
              <a:rPr lang="ru-RU" sz="3200" b="1" u="sng" dirty="0">
                <a:highlight>
                  <a:srgbClr val="FFFF00"/>
                </a:highlight>
              </a:rPr>
              <a:t>Улы</a:t>
            </a:r>
            <a:r>
              <a:rPr lang="ru-RU" sz="3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б</a:t>
            </a:r>
            <a:r>
              <a:rPr lang="ru-RU" sz="3200" b="1" u="sng" dirty="0">
                <a:highlight>
                  <a:srgbClr val="FFFF00"/>
                </a:highlight>
              </a:rPr>
              <a:t>ка: </a:t>
            </a:r>
            <a:r>
              <a:rPr lang="ru-RU" sz="3200" b="1" dirty="0"/>
              <a:t>кр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/>
              <a:t>сивая, милая, добрая, 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б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/>
              <a:t>ят</a:t>
            </a:r>
            <a:r>
              <a:rPr lang="ru-RU" sz="3200" b="1" dirty="0">
                <a:solidFill>
                  <a:srgbClr val="FF0000"/>
                </a:solidFill>
              </a:rPr>
              <a:t>е</a:t>
            </a:r>
            <a:r>
              <a:rPr lang="ru-RU" sz="3200" b="1" dirty="0"/>
              <a:t>л</a:t>
            </a:r>
            <a:r>
              <a:rPr lang="ru-RU" sz="3200" b="1" dirty="0">
                <a:solidFill>
                  <a:srgbClr val="FF0000"/>
                </a:solidFill>
              </a:rPr>
              <a:t>ь</a:t>
            </a:r>
            <a:r>
              <a:rPr lang="ru-RU" sz="3200" b="1" dirty="0"/>
              <a:t>ная, 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ткрытая и др.</a:t>
            </a:r>
          </a:p>
          <a:p>
            <a:r>
              <a:rPr lang="ru-RU" sz="3200" b="1" dirty="0">
                <a:highlight>
                  <a:srgbClr val="FFFF00"/>
                </a:highlight>
              </a:rPr>
              <a:t>Вол</a:t>
            </a:r>
            <a:r>
              <a:rPr lang="ru-RU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о</a:t>
            </a:r>
            <a:r>
              <a:rPr lang="ru-RU" sz="3200" b="1" dirty="0">
                <a:highlight>
                  <a:srgbClr val="FFFF00"/>
                </a:highlight>
              </a:rPr>
              <a:t>сы</a:t>
            </a:r>
            <a:r>
              <a:rPr lang="ru-RU" sz="3200" b="1" dirty="0"/>
              <a:t>: пуш</a:t>
            </a:r>
            <a:r>
              <a:rPr lang="ru-RU" sz="3200" b="1" dirty="0">
                <a:solidFill>
                  <a:srgbClr val="FF0000"/>
                </a:solidFill>
              </a:rPr>
              <a:t>и</a:t>
            </a:r>
            <a:r>
              <a:rPr lang="ru-RU" sz="3200" b="1" dirty="0"/>
              <a:t>стые, в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лнистые, прямые, дли</a:t>
            </a:r>
            <a:r>
              <a:rPr lang="ru-RU" sz="3200" b="1" dirty="0">
                <a:solidFill>
                  <a:srgbClr val="FF0000"/>
                </a:solidFill>
              </a:rPr>
              <a:t>нн</a:t>
            </a:r>
            <a:r>
              <a:rPr lang="ru-RU" sz="3200" b="1" dirty="0"/>
              <a:t>ые и </a:t>
            </a:r>
            <a:r>
              <a:rPr lang="ru-RU" sz="3200" b="1" dirty="0" err="1"/>
              <a:t>др</a:t>
            </a:r>
            <a:endParaRPr lang="ru-RU" sz="3200" b="1" dirty="0"/>
          </a:p>
          <a:p>
            <a:r>
              <a:rPr lang="ru-RU" sz="3200" b="1" dirty="0">
                <a:highlight>
                  <a:srgbClr val="FFFF00"/>
                </a:highlight>
              </a:rPr>
              <a:t>П</a:t>
            </a:r>
            <a:r>
              <a:rPr lang="ru-RU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о</a:t>
            </a:r>
            <a:r>
              <a:rPr lang="ru-RU" sz="3200" b="1" dirty="0">
                <a:highlight>
                  <a:srgbClr val="FFFF00"/>
                </a:highlight>
              </a:rPr>
              <a:t>ж</a:t>
            </a:r>
            <a:r>
              <a:rPr lang="ru-RU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е</a:t>
            </a:r>
            <a:r>
              <a:rPr lang="ru-RU" sz="3200" b="1" dirty="0">
                <a:highlight>
                  <a:srgbClr val="FFFF00"/>
                </a:highlight>
              </a:rPr>
              <a:t>лания: </a:t>
            </a:r>
            <a:r>
              <a:rPr lang="ru-RU" sz="3200" b="1" dirty="0"/>
              <a:t>Хочу пожелать тебе…..</a:t>
            </a:r>
          </a:p>
          <a:p>
            <a:r>
              <a:rPr lang="ru-RU" sz="3200" b="1" dirty="0"/>
              <a:t>Буду ст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/>
              <a:t>рат</a:t>
            </a:r>
            <a:r>
              <a:rPr lang="ru-RU" sz="3200" b="1" dirty="0">
                <a:solidFill>
                  <a:srgbClr val="FF0000"/>
                </a:solidFill>
              </a:rPr>
              <a:t>ься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не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г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рч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/>
              <a:t>т</a:t>
            </a:r>
            <a:r>
              <a:rPr lang="ru-RU" sz="3200" b="1" dirty="0">
                <a:solidFill>
                  <a:srgbClr val="FF0000"/>
                </a:solidFill>
              </a:rPr>
              <a:t>ь</a:t>
            </a:r>
            <a:r>
              <a:rPr lang="ru-RU" sz="3200" b="1" dirty="0"/>
              <a:t> тебя, а тол</a:t>
            </a:r>
            <a:r>
              <a:rPr lang="ru-RU" sz="3200" b="1" dirty="0">
                <a:solidFill>
                  <a:srgbClr val="FF0000"/>
                </a:solidFill>
              </a:rPr>
              <a:t>ь</a:t>
            </a:r>
            <a:r>
              <a:rPr lang="ru-RU" sz="3200" b="1" dirty="0"/>
              <a:t>к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 рад</a:t>
            </a:r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/>
              <a:t>в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/>
              <a:t>т</a:t>
            </a:r>
            <a:r>
              <a:rPr lang="ru-RU" sz="3200" b="1" dirty="0">
                <a:solidFill>
                  <a:srgbClr val="FF0000"/>
                </a:solidFill>
              </a:rPr>
              <a:t>ь</a:t>
            </a:r>
            <a:r>
              <a:rPr lang="ru-RU" sz="3200" b="1" dirty="0"/>
              <a:t> …</a:t>
            </a:r>
          </a:p>
          <a:p>
            <a:r>
              <a:rPr lang="ru-RU" sz="3200" b="1" dirty="0"/>
              <a:t>…успехами в учебе</a:t>
            </a:r>
          </a:p>
          <a:p>
            <a:r>
              <a:rPr lang="ru-RU" sz="3200" b="1" dirty="0"/>
              <a:t>…своей помощью в….</a:t>
            </a:r>
          </a:p>
          <a:p>
            <a:r>
              <a:rPr lang="ru-RU" sz="3200" b="1" dirty="0"/>
              <a:t>Буду всегда помогать тебе во всем…</a:t>
            </a:r>
          </a:p>
          <a:p>
            <a:r>
              <a:rPr lang="ru-RU" sz="3200" b="1" dirty="0"/>
              <a:t>…оберегать…</a:t>
            </a:r>
          </a:p>
          <a:p>
            <a:r>
              <a:rPr lang="ru-RU" sz="3200" b="1" dirty="0"/>
              <a:t>…заботиться…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88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D0C04-63BE-475F-B351-8D0D7AC8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83C683-A941-4EE3-9FA0-A72ED0BE5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332"/>
            <a:ext cx="10515600" cy="5276631"/>
          </a:xfrm>
        </p:spPr>
        <p:txBody>
          <a:bodyPr>
            <a:normAutofit/>
          </a:bodyPr>
          <a:lstStyle/>
          <a:p>
            <a:r>
              <a:rPr lang="ru-RU" sz="3600" b="1" dirty="0"/>
              <a:t>Родная, моя, спасибо , что ты у меня есть!</a:t>
            </a:r>
          </a:p>
          <a:p>
            <a:r>
              <a:rPr lang="ru-RU" sz="3600" b="1" dirty="0"/>
              <a:t>Так здорово, что я- твой сын (твоя доченька) !</a:t>
            </a:r>
          </a:p>
          <a:p>
            <a:r>
              <a:rPr lang="ru-RU" sz="3600" b="1" dirty="0"/>
              <a:t>Не представляю своей жизни без </a:t>
            </a:r>
            <a:r>
              <a:rPr lang="ru-RU" sz="3600" b="1" dirty="0" err="1"/>
              <a:t>тебя,мамочка</a:t>
            </a:r>
            <a:r>
              <a:rPr lang="ru-RU" sz="36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559888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346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Century Gothic</vt:lpstr>
      <vt:lpstr>Trebuchet MS</vt:lpstr>
      <vt:lpstr>Wingdings 3</vt:lpstr>
      <vt:lpstr>Легкий дым</vt:lpstr>
      <vt:lpstr>ПИСЬМО</vt:lpstr>
      <vt:lpstr>Письмо –это текст?</vt:lpstr>
      <vt:lpstr>Письмо </vt:lpstr>
      <vt:lpstr>Презентация PowerPoint</vt:lpstr>
      <vt:lpstr>План </vt:lpstr>
      <vt:lpstr>О маме хорошие слова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</dc:title>
  <dc:creator>User</dc:creator>
  <cp:lastModifiedBy>User</cp:lastModifiedBy>
  <cp:revision>10</cp:revision>
  <dcterms:created xsi:type="dcterms:W3CDTF">2022-11-16T08:44:17Z</dcterms:created>
  <dcterms:modified xsi:type="dcterms:W3CDTF">2022-11-16T10:28:34Z</dcterms:modified>
</cp:coreProperties>
</file>