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912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0918" y="889281"/>
            <a:ext cx="8791575" cy="23876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Поясничное сплетение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9316" y="5326337"/>
            <a:ext cx="8791575" cy="1655762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Добродий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кристина</a:t>
            </a:r>
            <a:r>
              <a:rPr lang="ru-RU" sz="2400" b="1" dirty="0" smtClean="0"/>
              <a:t> 0сд-2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487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sun9-17.userapi.com/impg/pS_9ZwphH1A8MEP6yz0-aljEVejROL-0XQcOqA/BIOlw_qW6yI.jpg?size=450x366&amp;quality=95&amp;sign=498d5b8c72468d4e5a0f6790698d858d&amp;type=albu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969" y="263611"/>
            <a:ext cx="9728886" cy="616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3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71360" y="7301404"/>
            <a:ext cx="9905998" cy="14785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3378" y="2289244"/>
            <a:ext cx="9905999" cy="35417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https://sun9-48.userapi.com/impg/pwMsXy_2mO-dvfUh22QyU7NRh-6QVRCW0VwNVQ/_Kincet11Co.jpg?size=400x541&amp;quality=95&amp;sign=a218337b8d34cce9be5d4e9008c691e4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643" y="0"/>
            <a:ext cx="710647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1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https://sun9-77.userapi.com/impg/K-s8bYP4BeTza7O3OKUmrT8iKKAH-F9z3qPg2A/vUn7KrL82Pc.jpg?size=730x548&amp;quality=95&amp;sign=7d054a4706a19765bfc136f4c51b9e9d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59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50</TotalTime>
  <Words>5</Words>
  <Application>Microsoft Office PowerPoint</Application>
  <PresentationFormat>Широкоэкранный</PresentationFormat>
  <Paragraphs>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Контур</vt:lpstr>
      <vt:lpstr>Поясничное сплетение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Поясничное сплетение</dc:title>
  <dc:creator>User</dc:creator>
  <cp:lastModifiedBy>User</cp:lastModifiedBy>
  <cp:revision>4</cp:revision>
  <dcterms:created xsi:type="dcterms:W3CDTF">2023-01-29T20:38:17Z</dcterms:created>
  <dcterms:modified xsi:type="dcterms:W3CDTF">2023-01-29T21:28:41Z</dcterms:modified>
</cp:coreProperties>
</file>