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0E2E-CDE5-4677-B5B4-E35FC9898BA6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8F9F37-EA89-460E-AF93-6DF4ADE3566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0E2E-CDE5-4677-B5B4-E35FC9898BA6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9F37-EA89-460E-AF93-6DF4ADE356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0E2E-CDE5-4677-B5B4-E35FC9898BA6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9F37-EA89-460E-AF93-6DF4ADE356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9370E2E-CDE5-4677-B5B4-E35FC9898BA6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D8F9F37-EA89-460E-AF93-6DF4ADE3566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0E2E-CDE5-4677-B5B4-E35FC9898BA6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9F37-EA89-460E-AF93-6DF4ADE3566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0E2E-CDE5-4677-B5B4-E35FC9898BA6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9F37-EA89-460E-AF93-6DF4ADE3566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9F37-EA89-460E-AF93-6DF4ADE356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0E2E-CDE5-4677-B5B4-E35FC9898BA6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0E2E-CDE5-4677-B5B4-E35FC9898BA6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9F37-EA89-460E-AF93-6DF4ADE3566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0E2E-CDE5-4677-B5B4-E35FC9898BA6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9F37-EA89-460E-AF93-6DF4ADE356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9370E2E-CDE5-4677-B5B4-E35FC9898BA6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8F9F37-EA89-460E-AF93-6DF4ADE3566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0E2E-CDE5-4677-B5B4-E35FC9898BA6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8F9F37-EA89-460E-AF93-6DF4ADE3566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9370E2E-CDE5-4677-B5B4-E35FC9898BA6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D8F9F37-EA89-460E-AF93-6DF4ADE3566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 fontScale="32500" lnSpcReduction="20000"/>
          </a:bodyPr>
          <a:lstStyle/>
          <a:p>
            <a:r>
              <a:rPr lang="en-US" sz="8600" dirty="0" smtClean="0"/>
              <a:t>Lion</a:t>
            </a:r>
          </a:p>
          <a:p>
            <a:r>
              <a:rPr lang="en-US" sz="8600" dirty="0" smtClean="0"/>
              <a:t>Camel</a:t>
            </a:r>
          </a:p>
          <a:p>
            <a:r>
              <a:rPr lang="en-US" sz="8600" dirty="0" smtClean="0"/>
              <a:t>Elephant</a:t>
            </a:r>
          </a:p>
          <a:p>
            <a:r>
              <a:rPr lang="en-US" sz="8600" dirty="0" smtClean="0"/>
              <a:t>Leopard</a:t>
            </a:r>
          </a:p>
          <a:p>
            <a:r>
              <a:rPr lang="en-US" sz="8600" dirty="0" smtClean="0"/>
              <a:t>Crocodile</a:t>
            </a:r>
          </a:p>
          <a:p>
            <a:r>
              <a:rPr lang="en-US" sz="8600" dirty="0" smtClean="0"/>
              <a:t>Cobra</a:t>
            </a:r>
          </a:p>
          <a:p>
            <a:r>
              <a:rPr lang="en-US" sz="8600" dirty="0" smtClean="0"/>
              <a:t>Deer</a:t>
            </a:r>
          </a:p>
          <a:p>
            <a:r>
              <a:rPr lang="en-US" sz="8600" dirty="0" smtClean="0"/>
              <a:t>Rhino</a:t>
            </a:r>
          </a:p>
          <a:p>
            <a:r>
              <a:rPr lang="en-US" sz="8600" dirty="0" smtClean="0"/>
              <a:t>Giraffe</a:t>
            </a:r>
          </a:p>
          <a:p>
            <a:r>
              <a:rPr lang="en-US" sz="8600" dirty="0" smtClean="0"/>
              <a:t>Monkey</a:t>
            </a:r>
          </a:p>
          <a:p>
            <a:r>
              <a:rPr lang="en-US" sz="8600" dirty="0" smtClean="0"/>
              <a:t>Bear</a:t>
            </a:r>
          </a:p>
          <a:p>
            <a:r>
              <a:rPr lang="en-US" sz="8600" dirty="0" smtClean="0"/>
              <a:t>Owl</a:t>
            </a:r>
          </a:p>
          <a:p>
            <a:r>
              <a:rPr lang="en-US" sz="8600" dirty="0" smtClean="0"/>
              <a:t>Ox</a:t>
            </a:r>
          </a:p>
          <a:p>
            <a:endParaRPr lang="en-US" sz="3200" dirty="0" smtClean="0"/>
          </a:p>
          <a:p>
            <a:endParaRPr lang="en-US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7200" b="1" smtClean="0"/>
              <a:t>Animals</a:t>
            </a:r>
            <a:endParaRPr lang="ru-RU" sz="7200" b="1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Autofit/>
          </a:bodyPr>
          <a:lstStyle/>
          <a:p>
            <a:r>
              <a:rPr lang="en-US" sz="3200" dirty="0" smtClean="0"/>
              <a:t>Peacock</a:t>
            </a:r>
            <a:endParaRPr lang="ru-RU" sz="3200" dirty="0" smtClean="0"/>
          </a:p>
          <a:p>
            <a:r>
              <a:rPr lang="en-US" sz="3200" dirty="0" smtClean="0"/>
              <a:t>Duck</a:t>
            </a:r>
          </a:p>
          <a:p>
            <a:r>
              <a:rPr lang="en-US" sz="3200" dirty="0" smtClean="0"/>
              <a:t>Goose</a:t>
            </a:r>
          </a:p>
          <a:p>
            <a:r>
              <a:rPr lang="en-US" sz="3200" dirty="0" smtClean="0"/>
              <a:t>Hen</a:t>
            </a:r>
          </a:p>
          <a:p>
            <a:r>
              <a:rPr lang="en-US" sz="3200" dirty="0" smtClean="0"/>
              <a:t>Tortoise</a:t>
            </a:r>
          </a:p>
          <a:p>
            <a:r>
              <a:rPr lang="en-US" sz="3200" dirty="0" smtClean="0"/>
              <a:t>Dog</a:t>
            </a:r>
          </a:p>
          <a:p>
            <a:r>
              <a:rPr lang="en-US" sz="3200" dirty="0" smtClean="0"/>
              <a:t>Goldfish</a:t>
            </a:r>
          </a:p>
          <a:p>
            <a:r>
              <a:rPr lang="en-US" sz="3200" dirty="0" smtClean="0"/>
              <a:t>Sheep</a:t>
            </a:r>
          </a:p>
          <a:p>
            <a:r>
              <a:rPr lang="en-US" sz="3200" dirty="0" smtClean="0"/>
              <a:t>Cow</a:t>
            </a:r>
          </a:p>
          <a:p>
            <a:r>
              <a:rPr lang="en-US" sz="3200" dirty="0" smtClean="0"/>
              <a:t>Goat</a:t>
            </a:r>
          </a:p>
          <a:p>
            <a:r>
              <a:rPr lang="en-US" sz="3200" dirty="0" smtClean="0"/>
              <a:t>Cat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33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Rabbit</a:t>
            </a:r>
          </a:p>
          <a:p>
            <a:r>
              <a:rPr lang="en-US" sz="3200" dirty="0" smtClean="0"/>
              <a:t>Guinea pig</a:t>
            </a:r>
          </a:p>
          <a:p>
            <a:r>
              <a:rPr lang="en-US" sz="3200" dirty="0" smtClean="0"/>
              <a:t>Budgie</a:t>
            </a:r>
          </a:p>
          <a:p>
            <a:r>
              <a:rPr lang="en-US" sz="3200" dirty="0" smtClean="0"/>
              <a:t>Koala</a:t>
            </a:r>
          </a:p>
          <a:p>
            <a:r>
              <a:rPr lang="en-US" sz="3200" dirty="0" smtClean="0"/>
              <a:t>Horse</a:t>
            </a:r>
          </a:p>
          <a:p>
            <a:r>
              <a:rPr lang="en-US" sz="3200" dirty="0" smtClean="0"/>
              <a:t>Kangaroo</a:t>
            </a:r>
          </a:p>
          <a:p>
            <a:r>
              <a:rPr lang="en-US" sz="3200" dirty="0" smtClean="0"/>
              <a:t>Tiger</a:t>
            </a:r>
          </a:p>
          <a:p>
            <a:r>
              <a:rPr lang="en-US" sz="2800" dirty="0" smtClean="0"/>
              <a:t>Otter</a:t>
            </a:r>
          </a:p>
          <a:p>
            <a:r>
              <a:rPr lang="en-US" sz="2800" dirty="0" smtClean="0"/>
              <a:t>Penguin</a:t>
            </a:r>
          </a:p>
          <a:p>
            <a:r>
              <a:rPr lang="en-US" sz="2800" dirty="0" smtClean="0"/>
              <a:t>Rhino</a:t>
            </a:r>
          </a:p>
          <a:p>
            <a:r>
              <a:rPr lang="en-US" sz="2800" dirty="0" smtClean="0"/>
              <a:t>Hippo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ru-RU" sz="2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33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Mosquito</a:t>
            </a:r>
          </a:p>
          <a:p>
            <a:r>
              <a:rPr lang="en-US" sz="3200" dirty="0" smtClean="0"/>
              <a:t>Wasp</a:t>
            </a:r>
          </a:p>
          <a:p>
            <a:r>
              <a:rPr lang="en-US" sz="3200" dirty="0" smtClean="0"/>
              <a:t>Butterfly</a:t>
            </a:r>
          </a:p>
          <a:p>
            <a:r>
              <a:rPr lang="en-US" sz="3200" dirty="0" smtClean="0"/>
              <a:t>Dragonfly</a:t>
            </a:r>
          </a:p>
          <a:p>
            <a:r>
              <a:rPr lang="en-US" sz="3200" dirty="0" smtClean="0"/>
              <a:t>Beetle</a:t>
            </a:r>
          </a:p>
          <a:p>
            <a:r>
              <a:rPr lang="en-US" sz="3200" dirty="0" smtClean="0"/>
              <a:t>Fly</a:t>
            </a:r>
          </a:p>
          <a:p>
            <a:r>
              <a:rPr lang="en-US" sz="3200" dirty="0" smtClean="0"/>
              <a:t>Bee</a:t>
            </a:r>
          </a:p>
          <a:p>
            <a:r>
              <a:rPr lang="en-US" sz="3200" dirty="0" smtClean="0"/>
              <a:t>Grasshopper</a:t>
            </a:r>
          </a:p>
          <a:p>
            <a:r>
              <a:rPr lang="en-US" sz="3200" dirty="0" smtClean="0"/>
              <a:t>Ladybird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mtClean="0"/>
              <a:t>INSECTS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Head</a:t>
            </a:r>
          </a:p>
          <a:p>
            <a:r>
              <a:rPr lang="en-US" dirty="0" smtClean="0"/>
              <a:t>Neck</a:t>
            </a:r>
          </a:p>
          <a:p>
            <a:r>
              <a:rPr lang="en-US" dirty="0" smtClean="0"/>
              <a:t>Horn</a:t>
            </a:r>
          </a:p>
          <a:p>
            <a:r>
              <a:rPr lang="en-US" dirty="0" smtClean="0"/>
              <a:t>Trunk</a:t>
            </a:r>
          </a:p>
          <a:p>
            <a:r>
              <a:rPr lang="en-US" dirty="0" smtClean="0"/>
              <a:t>Beak</a:t>
            </a:r>
          </a:p>
          <a:p>
            <a:r>
              <a:rPr lang="en-US" dirty="0" smtClean="0"/>
              <a:t>Feather</a:t>
            </a:r>
          </a:p>
          <a:p>
            <a:r>
              <a:rPr lang="en-US" dirty="0" smtClean="0"/>
              <a:t>Fur</a:t>
            </a:r>
          </a:p>
          <a:p>
            <a:r>
              <a:rPr lang="en-US" dirty="0" smtClean="0"/>
              <a:t>Leg</a:t>
            </a:r>
          </a:p>
          <a:p>
            <a:r>
              <a:rPr lang="en-US" dirty="0" smtClean="0"/>
              <a:t>Mane</a:t>
            </a:r>
          </a:p>
          <a:p>
            <a:r>
              <a:rPr lang="en-US" dirty="0" smtClean="0"/>
              <a:t>Tail</a:t>
            </a:r>
          </a:p>
          <a:p>
            <a:r>
              <a:rPr lang="en-US" dirty="0" smtClean="0"/>
              <a:t>Tusk</a:t>
            </a:r>
          </a:p>
          <a:p>
            <a:r>
              <a:rPr lang="en-US" dirty="0" smtClean="0"/>
              <a:t>Wing</a:t>
            </a:r>
          </a:p>
          <a:p>
            <a:r>
              <a:rPr lang="en-US" dirty="0" smtClean="0"/>
              <a:t>Antenna (pl. antennae)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P</a:t>
            </a:r>
            <a:r>
              <a:rPr sz="5400" smtClean="0"/>
              <a:t>arts of the body of animals</a:t>
            </a:r>
            <a:endParaRPr lang="ru-RU" sz="5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Rabbits (</a:t>
            </a:r>
            <a:r>
              <a:rPr lang="en-US" sz="3600" dirty="0" smtClean="0">
                <a:solidFill>
                  <a:srgbClr val="FF0000"/>
                </a:solidFill>
              </a:rPr>
              <a:t>run</a:t>
            </a:r>
            <a:r>
              <a:rPr lang="en-US" sz="3600" dirty="0" smtClean="0"/>
              <a:t>) very fast.</a:t>
            </a:r>
          </a:p>
          <a:p>
            <a:r>
              <a:rPr lang="en-US" sz="3600" dirty="0" smtClean="0"/>
              <a:t>The tiger (</a:t>
            </a:r>
            <a:r>
              <a:rPr lang="en-US" sz="3600" dirty="0" smtClean="0">
                <a:solidFill>
                  <a:srgbClr val="FF0000"/>
                </a:solidFill>
              </a:rPr>
              <a:t>hunt</a:t>
            </a:r>
            <a:r>
              <a:rPr lang="en-US" sz="3600" dirty="0" smtClean="0"/>
              <a:t>) big animals.</a:t>
            </a:r>
          </a:p>
          <a:p>
            <a:r>
              <a:rPr lang="en-US" sz="3600" dirty="0" smtClean="0"/>
              <a:t>I (</a:t>
            </a:r>
            <a:r>
              <a:rPr lang="en-US" sz="3600" dirty="0" smtClean="0">
                <a:solidFill>
                  <a:srgbClr val="FF0000"/>
                </a:solidFill>
              </a:rPr>
              <a:t>like</a:t>
            </a:r>
            <a:r>
              <a:rPr lang="en-US" sz="3600" dirty="0" smtClean="0"/>
              <a:t>) cats.</a:t>
            </a:r>
          </a:p>
          <a:p>
            <a:r>
              <a:rPr lang="en-US" sz="3600" dirty="0" smtClean="0"/>
              <a:t>He (</a:t>
            </a:r>
            <a:r>
              <a:rPr lang="en-US" sz="3600" dirty="0" smtClean="0">
                <a:solidFill>
                  <a:srgbClr val="FF0000"/>
                </a:solidFill>
              </a:rPr>
              <a:t>like </a:t>
            </a:r>
            <a:r>
              <a:rPr lang="en-US" sz="3600" dirty="0" smtClean="0">
                <a:solidFill>
                  <a:srgbClr val="FF0000"/>
                </a:solidFill>
              </a:rPr>
              <a:t>not</a:t>
            </a:r>
            <a:r>
              <a:rPr lang="en-US" sz="3600" dirty="0" smtClean="0"/>
              <a:t>) dogs.</a:t>
            </a:r>
          </a:p>
          <a:p>
            <a:r>
              <a:rPr lang="en-US" sz="3600" dirty="0" smtClean="0"/>
              <a:t>Rhinos (</a:t>
            </a:r>
            <a:r>
              <a:rPr lang="en-US" sz="3600" dirty="0" smtClean="0">
                <a:solidFill>
                  <a:srgbClr val="FF0000"/>
                </a:solidFill>
              </a:rPr>
              <a:t>eat</a:t>
            </a:r>
            <a:r>
              <a:rPr lang="en-US" sz="3600" dirty="0" smtClean="0"/>
              <a:t>) plants.</a:t>
            </a:r>
          </a:p>
          <a:p>
            <a:r>
              <a:rPr lang="en-US" sz="3600" dirty="0" smtClean="0"/>
              <a:t>Lions (</a:t>
            </a:r>
            <a:r>
              <a:rPr lang="en-US" sz="3600" dirty="0" smtClean="0">
                <a:solidFill>
                  <a:srgbClr val="FF0000"/>
                </a:solidFill>
              </a:rPr>
              <a:t>eat not</a:t>
            </a:r>
            <a:r>
              <a:rPr lang="en-US" sz="3600" dirty="0" smtClean="0"/>
              <a:t>) fruit.</a:t>
            </a:r>
          </a:p>
          <a:p>
            <a:r>
              <a:rPr lang="en-US" sz="3600" dirty="0" smtClean="0"/>
              <a:t>Elephant (</a:t>
            </a:r>
            <a:r>
              <a:rPr lang="en-US" sz="3600" dirty="0" smtClean="0">
                <a:solidFill>
                  <a:srgbClr val="FF0000"/>
                </a:solidFill>
              </a:rPr>
              <a:t>have</a:t>
            </a:r>
            <a:r>
              <a:rPr lang="en-US" sz="3600" dirty="0" smtClean="0"/>
              <a:t>) big tusks.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mtClean="0"/>
              <a:t>Put the verbs in Present Simple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Ты любишь кошек?</a:t>
            </a:r>
          </a:p>
          <a:p>
            <a:r>
              <a:rPr lang="ru-RU" sz="4000" dirty="0" smtClean="0"/>
              <a:t>Майк живет в Индии?</a:t>
            </a:r>
          </a:p>
          <a:p>
            <a:r>
              <a:rPr lang="ru-RU" sz="4000" dirty="0" smtClean="0"/>
              <a:t>Медведи едят яблоки?</a:t>
            </a:r>
          </a:p>
          <a:p>
            <a:r>
              <a:rPr lang="ru-RU" sz="4000" dirty="0" smtClean="0"/>
              <a:t>Он любит собак?</a:t>
            </a:r>
          </a:p>
          <a:p>
            <a:r>
              <a:rPr lang="ru-RU" sz="4000" dirty="0" smtClean="0"/>
              <a:t>Медведи могут лазать </a:t>
            </a:r>
            <a:r>
              <a:rPr lang="ru-RU" sz="4000" smtClean="0"/>
              <a:t>по деревьям?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mtClean="0"/>
              <a:t>TRANSLATE INTO ENGLISH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68</TotalTime>
  <Words>152</Words>
  <Application>Microsoft Office PowerPoint</Application>
  <PresentationFormat>Экран (4:3)</PresentationFormat>
  <Paragraphs>80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Animals</vt:lpstr>
      <vt:lpstr>Слайд 2</vt:lpstr>
      <vt:lpstr>Слайд 3</vt:lpstr>
      <vt:lpstr>INSECTS</vt:lpstr>
      <vt:lpstr>Parts of the body of animals</vt:lpstr>
      <vt:lpstr>Put the verbs in Present Simple</vt:lpstr>
      <vt:lpstr>TRANSLATE INTO ENGLISH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Animals</dc:title>
  <dc:creator>Admin</dc:creator>
  <cp:lastModifiedBy>Admin</cp:lastModifiedBy>
  <cp:revision>9</cp:revision>
  <dcterms:created xsi:type="dcterms:W3CDTF">2016-12-25T14:49:36Z</dcterms:created>
  <dcterms:modified xsi:type="dcterms:W3CDTF">2016-12-25T15:58:10Z</dcterms:modified>
</cp:coreProperties>
</file>