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4"/>
  </p:notesMasterIdLst>
  <p:handoutMasterIdLst>
    <p:handoutMasterId r:id="rId15"/>
  </p:handoutMasterIdLst>
  <p:sldIdLst>
    <p:sldId id="256" r:id="rId3"/>
    <p:sldId id="257" r:id="rId4"/>
    <p:sldId id="275" r:id="rId5"/>
    <p:sldId id="272" r:id="rId6"/>
    <p:sldId id="263" r:id="rId7"/>
    <p:sldId id="269" r:id="rId8"/>
    <p:sldId id="270" r:id="rId9"/>
    <p:sldId id="273" r:id="rId10"/>
    <p:sldId id="271" r:id="rId11"/>
    <p:sldId id="276" r:id="rId12"/>
    <p:sldId id="267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A2900"/>
    <a:srgbClr val="6600FF"/>
    <a:srgbClr val="FC20F2"/>
    <a:srgbClr val="7D2F95"/>
    <a:srgbClr val="12E817"/>
    <a:srgbClr val="3DCFF1"/>
    <a:srgbClr val="FF9933"/>
    <a:srgbClr val="00CCFF"/>
    <a:srgbClr val="CC0099"/>
    <a:srgbClr val="FF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333" autoAdjust="0"/>
  </p:normalViewPr>
  <p:slideViewPr>
    <p:cSldViewPr>
      <p:cViewPr varScale="1">
        <p:scale>
          <a:sx n="87" d="100"/>
          <a:sy n="87" d="100"/>
        </p:scale>
        <p:origin x="-1062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7" d="100"/>
          <a:sy n="57" d="100"/>
        </p:scale>
        <p:origin x="-2472" y="-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163525-8389-40AC-A3BD-5F5633537275}" type="datetimeFigureOut">
              <a:rPr lang="ru-RU" smtClean="0"/>
              <a:pPr/>
              <a:t>27.09.2016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DCACFC-D04C-426A-A01A-165CDE1E7CC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93741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96FD3B-CBD9-4DDA-869F-8157E0232FEC}" type="datetimeFigureOut">
              <a:rPr lang="ru-RU" smtClean="0"/>
              <a:pPr/>
              <a:t>27.09.2016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D7E024-D51B-4E4E-B785-CEDCFC48739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37636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D7E024-D51B-4E4E-B785-CEDCFC48739C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D7E024-D51B-4E4E-B785-CEDCFC48739C}" type="slidenum">
              <a:rPr lang="ru-RU" smtClean="0"/>
              <a:pPr/>
              <a:t>2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D7E024-D51B-4E4E-B785-CEDCFC48739C}" type="slidenum">
              <a:rPr lang="ru-RU" smtClean="0"/>
              <a:pPr/>
              <a:t>4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D7E024-D51B-4E4E-B785-CEDCFC48739C}" type="slidenum">
              <a:rPr lang="ru-RU" smtClean="0"/>
              <a:pPr/>
              <a:t>5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D7E024-D51B-4E4E-B785-CEDCFC48739C}" type="slidenum">
              <a:rPr lang="ru-RU" smtClean="0"/>
              <a:pPr/>
              <a:t>6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D7E024-D51B-4E4E-B785-CEDCFC48739C}" type="slidenum">
              <a:rPr lang="ru-RU" smtClean="0"/>
              <a:pPr/>
              <a:t>7</a:t>
            </a:fld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D7E024-D51B-4E4E-B785-CEDCFC48739C}" type="slidenum">
              <a:rPr lang="ru-RU" smtClean="0"/>
              <a:pPr/>
              <a:t>8</a:t>
            </a:fld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D7E024-D51B-4E4E-B785-CEDCFC48739C}" type="slidenum">
              <a:rPr lang="ru-RU" smtClean="0"/>
              <a:pPr/>
              <a:t>9</a:t>
            </a:fld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D7E024-D51B-4E4E-B785-CEDCFC48739C}" type="slidenum">
              <a:rPr lang="ru-RU" smtClean="0"/>
              <a:pPr/>
              <a:t>11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27.09.2016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ая соединительная линия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Прямая соединительная линия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Овал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Овал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Овал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27.09.2016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27.09.2016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Прямая соединительная линия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Овал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Овал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Овал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Прямая соединительная линия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27.09.2016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27.09.2016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27.09.2016</a:t>
            </a:fld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27.09.2016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Содержимое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27.09.2016</a:t>
            </a:fld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27.09.2016</a:t>
            </a:fld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27.09.2016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27.09.2016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27.09.2016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27.09.2016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27.09.2016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27.09.2016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27.09.2016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27.09.2016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5.png"/><Relationship Id="rId5" Type="http://schemas.openxmlformats.org/officeDocument/2006/relationships/image" Target="../media/image3.jpe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7.jpe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8.jpeg"/><Relationship Id="rId11" Type="http://schemas.openxmlformats.org/officeDocument/2006/relationships/image" Target="../media/image12.png"/><Relationship Id="rId5" Type="http://schemas.openxmlformats.org/officeDocument/2006/relationships/image" Target="../media/image10.jpeg"/><Relationship Id="rId10" Type="http://schemas.openxmlformats.org/officeDocument/2006/relationships/image" Target="../media/image4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00166" y="0"/>
            <a:ext cx="6172200" cy="2643206"/>
          </a:xfrm>
        </p:spPr>
        <p:txBody>
          <a:bodyPr>
            <a:noAutofit/>
          </a:bodyPr>
          <a:lstStyle/>
          <a:p>
            <a:r>
              <a:rPr lang="en-US" sz="8000" dirty="0" smtClean="0">
                <a:solidFill>
                  <a:srgbClr val="FF0000"/>
                </a:solidFill>
                <a:latin typeface="Kristen ITC" pitchFamily="66" charset="0"/>
              </a:rPr>
              <a:t>H</a:t>
            </a:r>
            <a:r>
              <a:rPr lang="en-US" sz="8000" dirty="0" smtClean="0">
                <a:solidFill>
                  <a:srgbClr val="0070C0"/>
                </a:solidFill>
                <a:latin typeface="Kristen ITC" pitchFamily="66" charset="0"/>
              </a:rPr>
              <a:t>a</a:t>
            </a:r>
            <a:r>
              <a:rPr lang="en-US" sz="8000" dirty="0" smtClean="0">
                <a:solidFill>
                  <a:srgbClr val="FFFF00"/>
                </a:solidFill>
                <a:latin typeface="Kristen ITC" pitchFamily="66" charset="0"/>
              </a:rPr>
              <a:t>p</a:t>
            </a:r>
            <a:r>
              <a:rPr lang="en-US" sz="8000" dirty="0" smtClean="0">
                <a:solidFill>
                  <a:srgbClr val="7030A0"/>
                </a:solidFill>
                <a:latin typeface="Kristen ITC" pitchFamily="66" charset="0"/>
              </a:rPr>
              <a:t>p</a:t>
            </a:r>
            <a:r>
              <a:rPr lang="en-US" sz="8000" dirty="0" smtClean="0">
                <a:solidFill>
                  <a:srgbClr val="00FF00"/>
                </a:solidFill>
                <a:latin typeface="Kristen ITC" pitchFamily="66" charset="0"/>
              </a:rPr>
              <a:t>y </a:t>
            </a:r>
            <a:r>
              <a:rPr lang="en-US" sz="8000" dirty="0" smtClean="0">
                <a:solidFill>
                  <a:srgbClr val="00CCFF"/>
                </a:solidFill>
                <a:latin typeface="Kristen ITC" pitchFamily="66" charset="0"/>
              </a:rPr>
              <a:t>B</a:t>
            </a:r>
            <a:r>
              <a:rPr lang="en-US" sz="8000" dirty="0" smtClean="0">
                <a:solidFill>
                  <a:srgbClr val="6600FF"/>
                </a:solidFill>
                <a:latin typeface="Kristen ITC" pitchFamily="66" charset="0"/>
              </a:rPr>
              <a:t>i</a:t>
            </a:r>
            <a:r>
              <a:rPr lang="en-US" sz="8000" dirty="0" smtClean="0">
                <a:solidFill>
                  <a:srgbClr val="FF9933"/>
                </a:solidFill>
                <a:latin typeface="Kristen ITC" pitchFamily="66" charset="0"/>
              </a:rPr>
              <a:t>r</a:t>
            </a:r>
            <a:r>
              <a:rPr lang="en-US" sz="8000" dirty="0" smtClean="0">
                <a:solidFill>
                  <a:srgbClr val="3DCFF1"/>
                </a:solidFill>
                <a:latin typeface="Kristen ITC" pitchFamily="66" charset="0"/>
              </a:rPr>
              <a:t>t</a:t>
            </a:r>
            <a:r>
              <a:rPr lang="en-US" sz="8000" dirty="0" smtClean="0">
                <a:solidFill>
                  <a:srgbClr val="12E817"/>
                </a:solidFill>
                <a:latin typeface="Kristen ITC" pitchFamily="66" charset="0"/>
              </a:rPr>
              <a:t>h</a:t>
            </a:r>
            <a:r>
              <a:rPr lang="en-US" sz="8000" dirty="0" smtClean="0">
                <a:solidFill>
                  <a:srgbClr val="7D2F95"/>
                </a:solidFill>
                <a:latin typeface="Kristen ITC" pitchFamily="66" charset="0"/>
              </a:rPr>
              <a:t>d</a:t>
            </a:r>
            <a:r>
              <a:rPr lang="en-US" sz="8000" dirty="0" smtClean="0">
                <a:solidFill>
                  <a:srgbClr val="FC20F2"/>
                </a:solidFill>
                <a:latin typeface="Kristen ITC" pitchFamily="66" charset="0"/>
              </a:rPr>
              <a:t>a</a:t>
            </a:r>
            <a:r>
              <a:rPr lang="en-US" sz="8000" dirty="0" smtClean="0">
                <a:solidFill>
                  <a:srgbClr val="FF0000"/>
                </a:solidFill>
                <a:latin typeface="Kristen ITC" pitchFamily="66" charset="0"/>
              </a:rPr>
              <a:t>y</a:t>
            </a:r>
            <a:r>
              <a:rPr lang="en-US" sz="8000" dirty="0" smtClean="0">
                <a:solidFill>
                  <a:srgbClr val="FFFF00"/>
                </a:solidFill>
                <a:latin typeface="Kristen ITC" pitchFamily="66" charset="0"/>
              </a:rPr>
              <a:t>!</a:t>
            </a:r>
            <a:r>
              <a:rPr lang="en-US" sz="8000" dirty="0" smtClean="0">
                <a:solidFill>
                  <a:srgbClr val="6600FF"/>
                </a:solidFill>
                <a:latin typeface="Kristen ITC" pitchFamily="66" charset="0"/>
              </a:rPr>
              <a:t>!</a:t>
            </a:r>
            <a:r>
              <a:rPr lang="en-US" sz="8000" dirty="0" smtClean="0">
                <a:solidFill>
                  <a:srgbClr val="FFFF00"/>
                </a:solidFill>
                <a:latin typeface="Kristen ITC" pitchFamily="66" charset="0"/>
              </a:rPr>
              <a:t>!</a:t>
            </a:r>
            <a:endParaRPr lang="ru-RU" sz="8000" dirty="0">
              <a:solidFill>
                <a:srgbClr val="FFFF00"/>
              </a:solidFill>
            </a:endParaRPr>
          </a:p>
        </p:txBody>
      </p:sp>
      <p:pic>
        <p:nvPicPr>
          <p:cNvPr id="4098" name="Picture 2" descr="C:\Program Files\Microsoft Office\MEDIA\CAGCAT10\j0216588.wm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207759">
            <a:off x="3455436" y="2928353"/>
            <a:ext cx="3121441" cy="35063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692696"/>
            <a:ext cx="7232194" cy="4752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80578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 rot="20892259">
            <a:off x="393822" y="976874"/>
            <a:ext cx="7724753" cy="2554545"/>
          </a:xfrm>
          <a:prstGeom prst="rect">
            <a:avLst/>
          </a:prstGeom>
          <a:noFill/>
          <a:effectLst/>
          <a:scene3d>
            <a:camera prst="perspectiveRelaxed"/>
            <a:lightRig rig="threePt" dir="t"/>
          </a:scene3d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en-US" sz="8000" b="1" cap="all" dirty="0" smtClean="0">
                <a:ln/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Thank you!!</a:t>
            </a:r>
          </a:p>
          <a:p>
            <a:pPr algn="ctr"/>
            <a:r>
              <a:rPr lang="en-US" sz="8000" b="1" cap="all" spc="0" dirty="0" smtClean="0">
                <a:ln/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Good Luck!!</a:t>
            </a:r>
          </a:p>
        </p:txBody>
      </p:sp>
      <p:pic>
        <p:nvPicPr>
          <p:cNvPr id="5122" name="Picture 2" descr="H:\kloun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57686" y="2928910"/>
            <a:ext cx="3929090" cy="3929090"/>
          </a:xfrm>
          <a:prstGeom prst="rect">
            <a:avLst/>
          </a:prstGeom>
          <a:noFill/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:\53577437_8ea9e98b8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3246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0903" y="0"/>
            <a:ext cx="8229600" cy="1725602"/>
          </a:xfrm>
          <a:solidFill>
            <a:schemeClr val="accent2">
              <a:lumMod val="40000"/>
              <a:lumOff val="60000"/>
              <a:alpha val="77000"/>
            </a:schemeClr>
          </a:solidFill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>
            <a:noAutofit/>
          </a:bodyPr>
          <a:lstStyle/>
          <a:p>
            <a:r>
              <a:rPr lang="en-US" sz="9600" b="1" dirty="0" smtClean="0">
                <a:solidFill>
                  <a:schemeClr val="accent2">
                    <a:lumMod val="50000"/>
                  </a:schemeClr>
                </a:solidFill>
              </a:rPr>
              <a:t>Bir</a:t>
            </a:r>
            <a:r>
              <a:rPr lang="en-US" sz="9600" b="1" i="1" u="sng" dirty="0" smtClean="0">
                <a:solidFill>
                  <a:srgbClr val="C00000"/>
                </a:solidFill>
              </a:rPr>
              <a:t>th</a:t>
            </a:r>
            <a:r>
              <a:rPr lang="en-US" sz="9600" b="1" dirty="0" smtClean="0">
                <a:solidFill>
                  <a:schemeClr val="accent2">
                    <a:lumMod val="50000"/>
                  </a:schemeClr>
                </a:solidFill>
              </a:rPr>
              <a:t>day</a:t>
            </a:r>
            <a:endParaRPr lang="ru-RU" sz="96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1076366" y="2924944"/>
            <a:ext cx="6984776" cy="1296144"/>
          </a:xfrm>
          <a:prstGeom prst="rect">
            <a:avLst/>
          </a:prstGeom>
          <a:solidFill>
            <a:schemeClr val="accent2">
              <a:lumMod val="40000"/>
              <a:lumOff val="60000"/>
              <a:alpha val="77000"/>
            </a:schemeClr>
          </a:solidFill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600" b="1" dirty="0">
                <a:solidFill>
                  <a:schemeClr val="accent2">
                    <a:lumMod val="50000"/>
                  </a:schemeClr>
                </a:solidFill>
              </a:rPr>
              <a:t>m</a:t>
            </a:r>
            <a:r>
              <a:rPr lang="en-US" sz="9600" b="1" dirty="0" smtClean="0">
                <a:solidFill>
                  <a:schemeClr val="accent2">
                    <a:lumMod val="50000"/>
                  </a:schemeClr>
                </a:solidFill>
              </a:rPr>
              <a:t>o</a:t>
            </a:r>
            <a:r>
              <a:rPr lang="en-US" sz="9600" b="1" i="1" u="sng" dirty="0" smtClean="0">
                <a:solidFill>
                  <a:srgbClr val="C00000"/>
                </a:solidFill>
              </a:rPr>
              <a:t>th</a:t>
            </a:r>
            <a:r>
              <a:rPr lang="en-US" sz="9600" b="1" dirty="0" smtClean="0">
                <a:solidFill>
                  <a:schemeClr val="accent2">
                    <a:lumMod val="50000"/>
                  </a:schemeClr>
                </a:solidFill>
              </a:rPr>
              <a:t>er</a:t>
            </a:r>
            <a:endParaRPr lang="ru-RU" sz="96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1076365" y="4271208"/>
            <a:ext cx="6984777" cy="1257923"/>
          </a:xfrm>
          <a:prstGeom prst="rect">
            <a:avLst/>
          </a:prstGeom>
          <a:solidFill>
            <a:schemeClr val="accent2">
              <a:lumMod val="40000"/>
              <a:lumOff val="60000"/>
              <a:alpha val="77000"/>
            </a:schemeClr>
          </a:solidFill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600" b="1" dirty="0">
                <a:solidFill>
                  <a:schemeClr val="accent2">
                    <a:lumMod val="50000"/>
                  </a:schemeClr>
                </a:solidFill>
              </a:rPr>
              <a:t>b</a:t>
            </a:r>
            <a:r>
              <a:rPr lang="en-US" sz="9600" b="1" dirty="0" smtClean="0">
                <a:solidFill>
                  <a:schemeClr val="accent2">
                    <a:lumMod val="50000"/>
                  </a:schemeClr>
                </a:solidFill>
              </a:rPr>
              <a:t>ro</a:t>
            </a:r>
            <a:r>
              <a:rPr lang="en-US" sz="9600" b="1" i="1" u="sng" dirty="0" smtClean="0">
                <a:solidFill>
                  <a:srgbClr val="C00000"/>
                </a:solidFill>
              </a:rPr>
              <a:t>th</a:t>
            </a:r>
            <a:r>
              <a:rPr lang="en-US" sz="9600" b="1" dirty="0" smtClean="0">
                <a:solidFill>
                  <a:schemeClr val="accent2">
                    <a:lumMod val="50000"/>
                  </a:schemeClr>
                </a:solidFill>
              </a:rPr>
              <a:t>er</a:t>
            </a:r>
            <a:endParaRPr lang="ru-RU" sz="96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1016289" y="5561856"/>
            <a:ext cx="7416824" cy="1296144"/>
          </a:xfrm>
          <a:prstGeom prst="rect">
            <a:avLst/>
          </a:prstGeom>
          <a:solidFill>
            <a:schemeClr val="accent2">
              <a:lumMod val="40000"/>
              <a:lumOff val="60000"/>
              <a:alpha val="77000"/>
            </a:schemeClr>
          </a:solidFill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600" b="1" dirty="0" smtClean="0">
                <a:solidFill>
                  <a:schemeClr val="accent2">
                    <a:lumMod val="50000"/>
                  </a:schemeClr>
                </a:solidFill>
              </a:rPr>
              <a:t>fa</a:t>
            </a:r>
            <a:r>
              <a:rPr lang="en-US" sz="9600" b="1" i="1" u="sng" dirty="0" smtClean="0">
                <a:solidFill>
                  <a:srgbClr val="C00000"/>
                </a:solidFill>
              </a:rPr>
              <a:t>th</a:t>
            </a:r>
            <a:r>
              <a:rPr lang="en-US" sz="9600" b="1" dirty="0" smtClean="0">
                <a:solidFill>
                  <a:schemeClr val="accent2">
                    <a:lumMod val="50000"/>
                  </a:schemeClr>
                </a:solidFill>
              </a:rPr>
              <a:t>er</a:t>
            </a:r>
            <a:endParaRPr lang="ru-RU" sz="9600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 spd="med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Track_06.wav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68344" y="5373216"/>
            <a:ext cx="609600" cy="609600"/>
          </a:xfrm>
        </p:spPr>
      </p:pic>
      <p:pic>
        <p:nvPicPr>
          <p:cNvPr id="4" name="Picture 2" descr="H:\53577437_8ea9e98b8e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3246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Picture 4" descr="C:\Users\Server\Desktop\Света\2 класс\откр урок\001.bmp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16632"/>
            <a:ext cx="5256584" cy="6656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Track_06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740352" y="60212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959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08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208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H:\kloun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94097" y="285728"/>
            <a:ext cx="1428760" cy="1428760"/>
          </a:xfrm>
          <a:prstGeom prst="rect">
            <a:avLst/>
          </a:prstGeom>
          <a:noFill/>
        </p:spPr>
      </p:pic>
      <p:pic>
        <p:nvPicPr>
          <p:cNvPr id="1027" name="Picture 3" descr="H:\kak-sdelat-domashniy-tort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71853" y="764704"/>
            <a:ext cx="3672408" cy="3672408"/>
          </a:xfrm>
          <a:prstGeom prst="rect">
            <a:avLst/>
          </a:prstGeom>
          <a:noFill/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293257" y="4941168"/>
            <a:ext cx="8229600" cy="1143000"/>
          </a:xfrm>
          <a:prstGeom prst="rect">
            <a:avLst/>
          </a:prstGeom>
          <a:solidFill>
            <a:schemeClr val="accent6">
              <a:lumMod val="40000"/>
              <a:lumOff val="60000"/>
              <a:alpha val="72000"/>
            </a:schemeClr>
          </a:solidFill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600" dirty="0" smtClean="0"/>
              <a:t>a cake</a:t>
            </a:r>
            <a:endParaRPr lang="ru-RU" sz="9600" dirty="0"/>
          </a:p>
        </p:txBody>
      </p:sp>
    </p:spTree>
    <p:extLst>
      <p:ext uri="{BB962C8B-B14F-4D97-AF65-F5344CB8AC3E}">
        <p14:creationId xmlns:p14="http://schemas.microsoft.com/office/powerpoint/2010/main" val="1135355180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H:\kloun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94097" y="285728"/>
            <a:ext cx="1428760" cy="1428760"/>
          </a:xfrm>
          <a:prstGeom prst="rect">
            <a:avLst/>
          </a:prstGeom>
          <a:noFill/>
        </p:spPr>
      </p:pic>
      <p:pic>
        <p:nvPicPr>
          <p:cNvPr id="1026" name="Picture 2" descr="C:\Users\Любаша\Desktop\birthday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15869" y="1268760"/>
            <a:ext cx="3384376" cy="3401020"/>
          </a:xfrm>
          <a:prstGeom prst="rect">
            <a:avLst/>
          </a:prstGeom>
          <a:noFill/>
        </p:spPr>
      </p:pic>
      <p:sp>
        <p:nvSpPr>
          <p:cNvPr id="12" name="Заголовок 1"/>
          <p:cNvSpPr txBox="1">
            <a:spLocks/>
          </p:cNvSpPr>
          <p:nvPr/>
        </p:nvSpPr>
        <p:spPr>
          <a:xfrm>
            <a:off x="293257" y="4941168"/>
            <a:ext cx="8229600" cy="1143000"/>
          </a:xfrm>
          <a:prstGeom prst="rect">
            <a:avLst/>
          </a:prstGeom>
          <a:solidFill>
            <a:schemeClr val="accent6">
              <a:lumMod val="40000"/>
              <a:lumOff val="60000"/>
              <a:alpha val="72000"/>
            </a:schemeClr>
          </a:solidFill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600" dirty="0" smtClean="0"/>
              <a:t>a present</a:t>
            </a:r>
            <a:endParaRPr lang="ru-RU" sz="9600" dirty="0"/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H:\kloun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94097" y="285728"/>
            <a:ext cx="1428760" cy="1428760"/>
          </a:xfrm>
          <a:prstGeom prst="rect">
            <a:avLst/>
          </a:prstGeom>
          <a:noFill/>
        </p:spPr>
      </p:pic>
      <p:pic>
        <p:nvPicPr>
          <p:cNvPr id="2" name="Picture 2" descr="C:\Users\Server\Pictures\i (10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784379"/>
            <a:ext cx="2088232" cy="2721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258166" y="4053745"/>
            <a:ext cx="8229600" cy="1143000"/>
          </a:xfrm>
          <a:prstGeom prst="rect">
            <a:avLst/>
          </a:prstGeom>
          <a:solidFill>
            <a:schemeClr val="accent6">
              <a:lumMod val="40000"/>
              <a:lumOff val="60000"/>
              <a:alpha val="72000"/>
            </a:schemeClr>
          </a:solidFill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600" dirty="0" smtClean="0"/>
              <a:t>a hat</a:t>
            </a:r>
            <a:endParaRPr lang="ru-RU" sz="9600" dirty="0"/>
          </a:p>
        </p:txBody>
      </p:sp>
    </p:spTree>
    <p:extLst>
      <p:ext uri="{BB962C8B-B14F-4D97-AF65-F5344CB8AC3E}">
        <p14:creationId xmlns:p14="http://schemas.microsoft.com/office/powerpoint/2010/main" val="1321892876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:\Red Balloo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3848" y="314791"/>
            <a:ext cx="2160240" cy="4424173"/>
          </a:xfrm>
          <a:prstGeom prst="rect">
            <a:avLst/>
          </a:prstGeom>
          <a:noFill/>
        </p:spPr>
      </p:pic>
      <p:pic>
        <p:nvPicPr>
          <p:cNvPr id="5123" name="Picture 3" descr="H:\kloun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094097" y="285728"/>
            <a:ext cx="1428760" cy="1428760"/>
          </a:xfrm>
          <a:prstGeom prst="rect">
            <a:avLst/>
          </a:prstGeom>
          <a:noFill/>
        </p:spPr>
      </p:pic>
      <p:sp>
        <p:nvSpPr>
          <p:cNvPr id="12" name="Заголовок 1"/>
          <p:cNvSpPr txBox="1">
            <a:spLocks/>
          </p:cNvSpPr>
          <p:nvPr/>
        </p:nvSpPr>
        <p:spPr>
          <a:xfrm>
            <a:off x="293257" y="4941168"/>
            <a:ext cx="8229600" cy="1143000"/>
          </a:xfrm>
          <a:prstGeom prst="rect">
            <a:avLst/>
          </a:prstGeom>
          <a:solidFill>
            <a:schemeClr val="accent6">
              <a:lumMod val="40000"/>
              <a:lumOff val="60000"/>
              <a:alpha val="72000"/>
            </a:schemeClr>
          </a:solidFill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600" dirty="0" smtClean="0"/>
              <a:t>a balloon</a:t>
            </a:r>
            <a:endParaRPr lang="ru-RU" sz="9600" dirty="0"/>
          </a:p>
        </p:txBody>
      </p:sp>
    </p:spTree>
    <p:extLst>
      <p:ext uri="{BB962C8B-B14F-4D97-AF65-F5344CB8AC3E}">
        <p14:creationId xmlns:p14="http://schemas.microsoft.com/office/powerpoint/2010/main" val="902865684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H:\kloun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94097" y="285728"/>
            <a:ext cx="1428760" cy="1428760"/>
          </a:xfrm>
          <a:prstGeom prst="rect">
            <a:avLst/>
          </a:prstGeom>
          <a:noFill/>
        </p:spPr>
      </p:pic>
      <p:pic>
        <p:nvPicPr>
          <p:cNvPr id="4" name="Picture 2" descr="C:\Users\Server\Pictures\i (1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188640"/>
            <a:ext cx="1512168" cy="4222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293257" y="4941168"/>
            <a:ext cx="8229600" cy="1143000"/>
          </a:xfrm>
          <a:prstGeom prst="rect">
            <a:avLst/>
          </a:prstGeom>
          <a:solidFill>
            <a:schemeClr val="accent6">
              <a:lumMod val="40000"/>
              <a:lumOff val="60000"/>
              <a:alpha val="72000"/>
            </a:schemeClr>
          </a:solidFill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600" dirty="0" smtClean="0"/>
              <a:t>a candle </a:t>
            </a:r>
            <a:endParaRPr lang="ru-RU" sz="9600" dirty="0"/>
          </a:p>
        </p:txBody>
      </p:sp>
    </p:spTree>
    <p:extLst>
      <p:ext uri="{BB962C8B-B14F-4D97-AF65-F5344CB8AC3E}">
        <p14:creationId xmlns:p14="http://schemas.microsoft.com/office/powerpoint/2010/main" val="431640973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:\Red Balloon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3041" y="4365105"/>
            <a:ext cx="720080" cy="1474725"/>
          </a:xfrm>
          <a:prstGeom prst="rect">
            <a:avLst/>
          </a:prstGeom>
          <a:noFill/>
        </p:spPr>
      </p:pic>
      <p:pic>
        <p:nvPicPr>
          <p:cNvPr id="1026" name="Picture 2" descr="C:\Users\Любаша\Desktop\birthday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428336" y="980728"/>
            <a:ext cx="1100054" cy="1105464"/>
          </a:xfrm>
          <a:prstGeom prst="rect">
            <a:avLst/>
          </a:prstGeom>
          <a:noFill/>
        </p:spPr>
      </p:pic>
      <p:pic>
        <p:nvPicPr>
          <p:cNvPr id="1027" name="Picture 3" descr="H:\kak-sdelat-domashniy-tort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635896" y="328742"/>
            <a:ext cx="1303972" cy="1303972"/>
          </a:xfrm>
          <a:prstGeom prst="rect">
            <a:avLst/>
          </a:prstGeom>
          <a:noFill/>
        </p:spPr>
      </p:pic>
      <p:pic>
        <p:nvPicPr>
          <p:cNvPr id="4" name="Picture 2" descr="C:\Users\Server\Pictures\i (1)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4221088"/>
            <a:ext cx="670512" cy="187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Server\Pictures\i (10)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041" y="980728"/>
            <a:ext cx="961601" cy="1252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Track_0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368763" y="6093296"/>
            <a:ext cx="609600" cy="609600"/>
          </a:xfrm>
          <a:prstGeom prst="rect">
            <a:avLst/>
          </a:prstGeom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618" y="2348880"/>
            <a:ext cx="6828748" cy="1872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90312219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71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Эркер">
  <a:themeElements>
    <a:clrScheme name="Другая 6">
      <a:dk1>
        <a:sysClr val="windowText" lastClr="000000"/>
      </a:dk1>
      <a:lt1>
        <a:srgbClr val="FF99CC"/>
      </a:lt1>
      <a:dk2>
        <a:srgbClr val="575F6D"/>
      </a:dk2>
      <a:lt2>
        <a:srgbClr val="FFF39D"/>
      </a:lt2>
      <a:accent1>
        <a:srgbClr val="BF004C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FF0066"/>
      </a:hlink>
      <a:folHlink>
        <a:srgbClr val="3B435B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310</TotalTime>
  <Words>32</Words>
  <Application>Microsoft Office PowerPoint</Application>
  <PresentationFormat>Экран (4:3)</PresentationFormat>
  <Paragraphs>21</Paragraphs>
  <Slides>11</Slides>
  <Notes>9</Notes>
  <HiddenSlides>0</HiddenSlides>
  <MMClips>3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11</vt:i4>
      </vt:variant>
    </vt:vector>
  </HeadingPairs>
  <TitlesOfParts>
    <vt:vector size="13" baseType="lpstr">
      <vt:lpstr>Тема Office</vt:lpstr>
      <vt:lpstr>Эркер</vt:lpstr>
      <vt:lpstr>Happy Birthday!!!</vt:lpstr>
      <vt:lpstr>Birthday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Happy birthday!!!</dc:title>
  <dc:creator>Любаша</dc:creator>
  <cp:lastModifiedBy>Server</cp:lastModifiedBy>
  <cp:revision>33</cp:revision>
  <dcterms:created xsi:type="dcterms:W3CDTF">2011-07-28T19:32:49Z</dcterms:created>
  <dcterms:modified xsi:type="dcterms:W3CDTF">2016-09-27T12:32:35Z</dcterms:modified>
</cp:coreProperties>
</file>