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FF"/>
    <a:srgbClr val="FF3300"/>
    <a:srgbClr val="FF66CC"/>
    <a:srgbClr val="FF99FF"/>
    <a:srgbClr val="FF9900"/>
    <a:srgbClr val="00CC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D089A3-33CD-4CF2-9C2A-7FA0C2A5E2F9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672507-5E44-4B91-93B6-77F9AA1B0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45C69-184A-45FE-A496-EA06865C64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603418-8CCE-48C9-90C3-B140C45CF1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5B125-0537-4D8F-8EA8-86ADBDA818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0A8E7-3EB9-4B7A-BE43-D25EFDE7A4D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AC88C3-AF4F-4CF9-9A98-5D721B4C880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0476-C635-4056-911A-885B64A8B6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84967-6C9C-4B85-A69F-1AA08F433B6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7E8389-E122-48A3-8C17-BDAC27FC3CB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AFD94C-3378-4BA2-B614-6536964F95B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DF2AA7-6A3D-4E12-9731-51C5E81FE4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D741-3832-42E9-BC96-E3EFDCB576AA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539202-95DB-4596-B6F8-E51A43FE9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8EAF-6FB1-4797-A126-112A94AC04AF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15FE-E357-4703-94B8-921265F49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E71E-EDD5-4DFA-8083-A19F348090CD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D9C7-1CD1-48E4-9B46-39B34076D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A0FF-0F18-4664-A1B0-D436BCF03200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2661-F971-4457-B02F-F13C1B3AA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4BAE-6ADC-46C5-9580-D49262F9996C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E4F8-8EEA-4CCB-A970-34CE637D5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25115-1C77-4CE6-8F36-AB1FDAB67F5F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9B19-F875-468B-8266-31C38331C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DBAB-F6C8-4B9F-BD11-0CFFFA0A4FB8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0D44-2009-451A-82F6-9C80BC674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3C9D-DB82-4659-8A51-65914AC661C7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0FC9-B5F6-4285-9CCB-58A93D7AA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6C13-F33D-4897-9AF4-F012CF38F27F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A323-B817-46EF-ABD6-7CEEC5391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CCF4-FBE6-4BFF-8576-FD0EC2D1D3C4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BEBF-03BD-4D37-92D8-F33BF7B4F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8113-49E3-4AA7-8351-02357714AFEE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627A-DDC2-47FF-89C3-84C70C29C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DFA5F6-466E-4AFE-97F1-9B07A9AD7085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9C7CC42-CBA1-4DF4-8B1E-1E6BEFACC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0" r:id="rId2"/>
    <p:sldLayoutId id="2147483738" r:id="rId3"/>
    <p:sldLayoutId id="2147483731" r:id="rId4"/>
    <p:sldLayoutId id="2147483732" r:id="rId5"/>
    <p:sldLayoutId id="2147483733" r:id="rId6"/>
    <p:sldLayoutId id="2147483734" r:id="rId7"/>
    <p:sldLayoutId id="2147483739" r:id="rId8"/>
    <p:sldLayoutId id="2147483740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hyperlink" Target="file:///C:\Documents%20and%20Settings\Teacher\&#1052;&#1086;&#1080;%20&#1076;&#1086;&#1082;&#1091;&#1084;&#1077;&#1085;&#1090;&#1099;\THE%20ABC\&#1089;&#1083;&#1086;&#1074;&#1072;.gw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%20Q%20V%20Y.gw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3" Type="http://schemas.openxmlformats.org/officeDocument/2006/relationships/image" Target="../media/image3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4.png"/><Relationship Id="rId9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86742" cy="221457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96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I know the ABC</a:t>
            </a:r>
            <a:endParaRPr lang="ru-RU" sz="9600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147" name="Рисунок 3" descr="3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500438"/>
            <a:ext cx="2144712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рдце 4"/>
          <p:cNvSpPr/>
          <p:nvPr/>
        </p:nvSpPr>
        <p:spPr>
          <a:xfrm>
            <a:off x="500063" y="571500"/>
            <a:ext cx="1500187" cy="1285875"/>
          </a:xfrm>
          <a:prstGeom prst="heart">
            <a:avLst/>
          </a:prstGeom>
          <a:solidFill>
            <a:srgbClr val="E11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786063" y="500063"/>
            <a:ext cx="1714500" cy="157162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Рисунок 9" descr="ке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571500"/>
            <a:ext cx="1779587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сопоставление 10"/>
          <p:cNvSpPr/>
          <p:nvPr/>
        </p:nvSpPr>
        <p:spPr>
          <a:xfrm>
            <a:off x="7500938" y="642938"/>
            <a:ext cx="1143000" cy="1428750"/>
          </a:xfrm>
          <a:prstGeom prst="flowChartCollate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57188" y="2214563"/>
            <a:ext cx="2071687" cy="1357312"/>
          </a:xfrm>
          <a:prstGeom prst="cloud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357563" y="2500313"/>
            <a:ext cx="1000125" cy="1785937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5214938" y="2500313"/>
            <a:ext cx="2143125" cy="1928812"/>
          </a:xfrm>
          <a:prstGeom prst="sun">
            <a:avLst/>
          </a:prstGeom>
          <a:solidFill>
            <a:srgbClr val="FF3300">
              <a:alpha val="73000"/>
            </a:srgb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428625" y="4214813"/>
            <a:ext cx="2000250" cy="1785937"/>
          </a:xfrm>
          <a:prstGeom prst="star5">
            <a:avLst/>
          </a:prstGeom>
          <a:solidFill>
            <a:srgbClr val="00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Крест 16"/>
          <p:cNvSpPr/>
          <p:nvPr/>
        </p:nvSpPr>
        <p:spPr>
          <a:xfrm>
            <a:off x="3643313" y="4786313"/>
            <a:ext cx="1714500" cy="1714500"/>
          </a:xfrm>
          <a:prstGeom prst="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6858000" y="4643438"/>
            <a:ext cx="1928813" cy="1857375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642938"/>
            <a:ext cx="1071563" cy="107156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786063" y="642938"/>
            <a:ext cx="1285875" cy="1071562"/>
          </a:xfrm>
          <a:prstGeom prst="triangle">
            <a:avLst>
              <a:gd name="adj" fmla="val 49153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642938"/>
            <a:ext cx="1071562" cy="1071562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2000250"/>
            <a:ext cx="1071563" cy="107156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857500" y="2000250"/>
            <a:ext cx="1285875" cy="1071563"/>
          </a:xfrm>
          <a:prstGeom prst="triangle">
            <a:avLst>
              <a:gd name="adj" fmla="val 49153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9188" y="2000250"/>
            <a:ext cx="1071562" cy="1071563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071813" y="2714625"/>
            <a:ext cx="85725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57250" y="3357563"/>
            <a:ext cx="1071563" cy="107156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928938" y="3357563"/>
            <a:ext cx="1285875" cy="1071562"/>
          </a:xfrm>
          <a:prstGeom prst="triangle">
            <a:avLst>
              <a:gd name="adj" fmla="val 49153"/>
            </a:avLst>
          </a:prstGeom>
          <a:solidFill>
            <a:schemeClr val="tx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857750" y="3286125"/>
            <a:ext cx="1285875" cy="1071563"/>
          </a:xfrm>
          <a:prstGeom prst="triangle">
            <a:avLst>
              <a:gd name="adj" fmla="val 49153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6" name="TextBox 20"/>
          <p:cNvSpPr txBox="1">
            <a:spLocks noChangeArrowheads="1"/>
          </p:cNvSpPr>
          <p:nvPr/>
        </p:nvSpPr>
        <p:spPr bwMode="auto">
          <a:xfrm>
            <a:off x="6072188" y="571500"/>
            <a:ext cx="428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Perpetua" pitchFamily="18" charset="0"/>
              </a:rPr>
              <a:t>.</a:t>
            </a:r>
            <a:endParaRPr lang="ru-RU" sz="9600">
              <a:latin typeface="Cambria" pitchFamily="18" charset="0"/>
            </a:endParaRPr>
          </a:p>
        </p:txBody>
      </p:sp>
      <p:sp>
        <p:nvSpPr>
          <p:cNvPr id="16397" name="TextBox 21"/>
          <p:cNvSpPr txBox="1">
            <a:spLocks noChangeArrowheads="1"/>
          </p:cNvSpPr>
          <p:nvPr/>
        </p:nvSpPr>
        <p:spPr bwMode="auto">
          <a:xfrm>
            <a:off x="6072188" y="1928813"/>
            <a:ext cx="428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Perpetua" pitchFamily="18" charset="0"/>
              </a:rPr>
              <a:t>.</a:t>
            </a:r>
            <a:endParaRPr lang="ru-RU" sz="9600">
              <a:latin typeface="Cambria" pitchFamily="18" charset="0"/>
            </a:endParaRPr>
          </a:p>
        </p:txBody>
      </p:sp>
      <p:sp>
        <p:nvSpPr>
          <p:cNvPr id="16398" name="TextBox 22"/>
          <p:cNvSpPr txBox="1">
            <a:spLocks noChangeArrowheads="1"/>
          </p:cNvSpPr>
          <p:nvPr/>
        </p:nvSpPr>
        <p:spPr bwMode="auto">
          <a:xfrm>
            <a:off x="6143625" y="3214688"/>
            <a:ext cx="428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Perpetua" pitchFamily="18" charset="0"/>
              </a:rPr>
              <a:t>.</a:t>
            </a:r>
            <a:endParaRPr lang="ru-RU" sz="9600">
              <a:latin typeface="Cambria" pitchFamily="18" charset="0"/>
            </a:endParaRPr>
          </a:p>
        </p:txBody>
      </p:sp>
      <p:sp>
        <p:nvSpPr>
          <p:cNvPr id="16399" name="TextBox 23"/>
          <p:cNvSpPr txBox="1">
            <a:spLocks noChangeArrowheads="1"/>
          </p:cNvSpPr>
          <p:nvPr/>
        </p:nvSpPr>
        <p:spPr bwMode="auto">
          <a:xfrm>
            <a:off x="214313" y="928688"/>
            <a:ext cx="6080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Perpetua" pitchFamily="18" charset="0"/>
              </a:rPr>
              <a:t>1.</a:t>
            </a:r>
            <a:endParaRPr lang="ru-RU" sz="4400">
              <a:latin typeface="Cambria" pitchFamily="18" charset="0"/>
            </a:endParaRPr>
          </a:p>
        </p:txBody>
      </p:sp>
      <p:sp>
        <p:nvSpPr>
          <p:cNvPr id="16400" name="TextBox 24"/>
          <p:cNvSpPr txBox="1">
            <a:spLocks noChangeArrowheads="1"/>
          </p:cNvSpPr>
          <p:nvPr/>
        </p:nvSpPr>
        <p:spPr bwMode="auto">
          <a:xfrm>
            <a:off x="214313" y="2214563"/>
            <a:ext cx="6080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Perpetua" pitchFamily="18" charset="0"/>
              </a:rPr>
              <a:t>2.</a:t>
            </a:r>
            <a:endParaRPr lang="ru-RU" sz="4400">
              <a:latin typeface="Cambria" pitchFamily="18" charset="0"/>
            </a:endParaRPr>
          </a:p>
        </p:txBody>
      </p:sp>
      <p:sp>
        <p:nvSpPr>
          <p:cNvPr id="16401" name="TextBox 26"/>
          <p:cNvSpPr txBox="1">
            <a:spLocks noChangeArrowheads="1"/>
          </p:cNvSpPr>
          <p:nvPr/>
        </p:nvSpPr>
        <p:spPr bwMode="auto">
          <a:xfrm>
            <a:off x="214313" y="3500438"/>
            <a:ext cx="6080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Perpetua" pitchFamily="18" charset="0"/>
              </a:rPr>
              <a:t>3.</a:t>
            </a:r>
            <a:endParaRPr lang="ru-RU" sz="4400">
              <a:latin typeface="Cambr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7250" y="4929188"/>
            <a:ext cx="1071563" cy="107156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786063" y="4929188"/>
            <a:ext cx="1285875" cy="1071562"/>
          </a:xfrm>
          <a:prstGeom prst="triangle">
            <a:avLst>
              <a:gd name="adj" fmla="val 49153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929188" y="4929188"/>
            <a:ext cx="1071562" cy="1071562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5" name="TextBox 30"/>
          <p:cNvSpPr txBox="1">
            <a:spLocks noChangeArrowheads="1"/>
          </p:cNvSpPr>
          <p:nvPr/>
        </p:nvSpPr>
        <p:spPr bwMode="auto">
          <a:xfrm>
            <a:off x="6072188" y="4857750"/>
            <a:ext cx="428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Perpetua" pitchFamily="18" charset="0"/>
              </a:rPr>
              <a:t>.</a:t>
            </a:r>
            <a:endParaRPr lang="ru-RU" sz="9600">
              <a:latin typeface="Cambria" pitchFamily="18" charset="0"/>
            </a:endParaRPr>
          </a:p>
        </p:txBody>
      </p:sp>
      <p:sp>
        <p:nvSpPr>
          <p:cNvPr id="16406" name="TextBox 32"/>
          <p:cNvSpPr txBox="1">
            <a:spLocks noChangeArrowheads="1"/>
          </p:cNvSpPr>
          <p:nvPr/>
        </p:nvSpPr>
        <p:spPr bwMode="auto">
          <a:xfrm>
            <a:off x="214313" y="5143500"/>
            <a:ext cx="6080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Perpetua" pitchFamily="18" charset="0"/>
              </a:rPr>
              <a:t>4.</a:t>
            </a:r>
            <a:endParaRPr lang="ru-RU" sz="4400">
              <a:latin typeface="Cambria" pitchFamily="18" charset="0"/>
            </a:endParaRPr>
          </a:p>
        </p:txBody>
      </p:sp>
      <p:sp>
        <p:nvSpPr>
          <p:cNvPr id="16407" name="TextBox 37"/>
          <p:cNvSpPr txBox="1">
            <a:spLocks noChangeArrowheads="1"/>
          </p:cNvSpPr>
          <p:nvPr/>
        </p:nvSpPr>
        <p:spPr bwMode="auto">
          <a:xfrm>
            <a:off x="4000500" y="5500688"/>
            <a:ext cx="4429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Perpetua" pitchFamily="18" charset="0"/>
              </a:rPr>
              <a:t>S</a:t>
            </a:r>
            <a:endParaRPr lang="ru-RU" sz="4400" b="1">
              <a:latin typeface="Cambria" pitchFamily="18" charset="0"/>
            </a:endParaRPr>
          </a:p>
        </p:txBody>
      </p:sp>
      <p:pic>
        <p:nvPicPr>
          <p:cNvPr id="164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4786313"/>
            <a:ext cx="235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Рисунок 40" descr="ен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71500"/>
            <a:ext cx="14827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Рисунок 41" descr="Копия (3) Alphabe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3000375"/>
            <a:ext cx="1444625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72074"/>
            <a:ext cx="2728906" cy="67159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Cats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7411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857250"/>
            <a:ext cx="292893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6" descr="doll017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1285875"/>
            <a:ext cx="2928938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5643570" y="5072074"/>
            <a:ext cx="2728906" cy="671590"/>
          </a:xfrm>
          <a:prstGeom prst="rect">
            <a:avLst/>
          </a:prstGeom>
        </p:spPr>
        <p:txBody>
          <a:bodyPr bIns="9144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Dogs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72074"/>
            <a:ext cx="2728906" cy="67159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Cats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171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857250"/>
            <a:ext cx="292893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6" descr="doll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285875"/>
            <a:ext cx="2928938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5643570" y="5072074"/>
            <a:ext cx="2728906" cy="671590"/>
          </a:xfrm>
          <a:prstGeom prst="rect">
            <a:avLst/>
          </a:prstGeom>
        </p:spPr>
        <p:txBody>
          <a:bodyPr bIns="9144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Dogs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9397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The  ABC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71547"/>
            <a:ext cx="8286808" cy="5632311"/>
          </a:xfrm>
          <a:prstGeom prst="rect">
            <a:avLst/>
          </a:prstGeom>
          <a:solidFill>
            <a:srgbClr val="FFFF9F"/>
          </a:solidFill>
          <a:ln w="28575">
            <a:solidFill>
              <a:srgbClr val="7030A0"/>
            </a:solidFill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Aa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Bb, Cc,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Dd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Ee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Ff,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Gg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Hh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Ii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Jj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Kk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Ll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Nn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Oo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Pp,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Rr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Ss,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Tt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Uu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Ww</a:t>
            </a:r>
            <a:r>
              <a:rPr lang="en-US" sz="72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 Xx, </a:t>
            </a:r>
            <a:r>
              <a:rPr lang="en-US" sz="7200" b="1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Zz</a:t>
            </a:r>
            <a:endParaRPr lang="en-US" sz="72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8196" name="Рисунок 4" descr="p79_starroll.gif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287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857892"/>
            <a:ext cx="1071570" cy="5715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Cats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219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929188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6" descr="doll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5000625"/>
            <a:ext cx="13604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286512" y="6000768"/>
            <a:ext cx="1228708" cy="428628"/>
          </a:xfrm>
          <a:prstGeom prst="rect">
            <a:avLst/>
          </a:prstGeom>
        </p:spPr>
        <p:txBody>
          <a:bodyPr bIns="9144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Dogs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714375" y="928688"/>
            <a:ext cx="25003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d,r,i,b,</a:t>
            </a:r>
          </a:p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k,e,a,c</a:t>
            </a:r>
          </a:p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e,p,c,l,n,i</a:t>
            </a:r>
          </a:p>
          <a:p>
            <a:endParaRPr lang="ru-RU" sz="3600" b="1">
              <a:solidFill>
                <a:srgbClr val="0066FF"/>
              </a:solidFill>
              <a:latin typeface="Cambria" pitchFamily="18" charset="0"/>
            </a:endParaRPr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5429250" y="928688"/>
            <a:ext cx="19605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s,l,a,m,l</a:t>
            </a:r>
          </a:p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b,t,r,a,b,i</a:t>
            </a:r>
          </a:p>
          <a:p>
            <a:r>
              <a:rPr lang="en-US" sz="3600" b="1">
                <a:solidFill>
                  <a:srgbClr val="0066FF"/>
                </a:solidFill>
                <a:latin typeface="Perpetua" pitchFamily="18" charset="0"/>
              </a:rPr>
              <a:t>o,r,f,g</a:t>
            </a:r>
          </a:p>
          <a:p>
            <a:endParaRPr lang="ru-RU" sz="36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0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6" descr="doll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214313"/>
            <a:ext cx="12382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9322" y="4286256"/>
            <a:ext cx="292895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rabbit,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71810"/>
            <a:ext cx="257176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frog,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785926"/>
            <a:ext cx="257176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pig,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357694"/>
            <a:ext cx="414340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cockerel,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3071810"/>
            <a:ext cx="257176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jump,</a:t>
            </a:r>
            <a:endParaRPr lang="ru-RU" sz="72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1928802"/>
            <a:ext cx="257176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fox,</a:t>
            </a:r>
            <a:endParaRPr lang="ru-RU" sz="72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at0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0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6" descr="doll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214313"/>
            <a:ext cx="12382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38" y="2214563"/>
          <a:ext cx="7143800" cy="28892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4628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28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f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d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q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g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k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t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r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z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y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66FF"/>
                          </a:solidFill>
                        </a:rPr>
                        <a:t>u</a:t>
                      </a:r>
                      <a:endParaRPr lang="ru-RU" sz="40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at0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0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16" descr="doll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214313"/>
            <a:ext cx="12382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25" y="1928813"/>
          <a:ext cx="6143625" cy="2889250"/>
        </p:xfrm>
        <a:graphic>
          <a:graphicData uri="http://schemas.openxmlformats.org/drawingml/2006/table">
            <a:tbl>
              <a:tblPr/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Perpetua" pitchFamily="18" charset="0"/>
                        </a:rPr>
                        <a:t>a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Perpetua" pitchFamily="18" charset="0"/>
                        </a:rPr>
                        <a:t>o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Perpetua" pitchFamily="18" charset="0"/>
                        </a:rPr>
                        <a:t>i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Perpetua" pitchFamily="18" charset="0"/>
                        </a:rPr>
                        <a:t>e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Perpetua" pitchFamily="18" charset="0"/>
                        </a:rPr>
                        <a:t>u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[e],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6C3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[i],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6C3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Perpetua" pitchFamily="18" charset="0"/>
                        </a:rPr>
                        <a:t>[o]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6C3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[⌡u]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6C3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[æ]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6C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6C3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928802"/>
            <a:ext cx="4143404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Can you swim?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Is his duck fat?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Is his pig green?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Has she got a cat?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1928802"/>
            <a:ext cx="292895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solidFill>
                  <a:srgbClr val="6BC9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Yes, it is.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"/>
              <a:solidFill>
                <a:srgbClr val="6BC9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solidFill>
                  <a:srgbClr val="6BC9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No, it is not.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"/>
              <a:solidFill>
                <a:srgbClr val="6BC9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solidFill>
                  <a:srgbClr val="6BC9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Yes, I can.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"/>
              <a:solidFill>
                <a:srgbClr val="6BC9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solidFill>
                  <a:srgbClr val="6BC9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Yes, she has.</a:t>
            </a:r>
            <a:endParaRPr lang="ru-RU" sz="4000" b="1" dirty="0">
              <a:ln w="1905"/>
              <a:solidFill>
                <a:srgbClr val="6BC9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0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6" descr="doll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214313"/>
            <a:ext cx="12382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1643063" y="2571750"/>
            <a:ext cx="4714875" cy="714375"/>
          </a:xfrm>
          <a:prstGeom prst="straightConnector1">
            <a:avLst/>
          </a:prstGeom>
          <a:ln w="92075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643063" y="2643188"/>
            <a:ext cx="5643562" cy="178593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857375" y="3786188"/>
            <a:ext cx="6000750" cy="714375"/>
          </a:xfrm>
          <a:prstGeom prst="straightConnector1">
            <a:avLst/>
          </a:prstGeom>
          <a:ln w="73025">
            <a:solidFill>
              <a:srgbClr val="D6DB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9125" y="6000750"/>
            <a:ext cx="1714500" cy="1588"/>
          </a:xfrm>
          <a:prstGeom prst="straightConnector1">
            <a:avLst/>
          </a:prstGeom>
          <a:ln w="73025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at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0"/>
            <a:ext cx="1285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6" descr="doll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214313"/>
            <a:ext cx="12382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a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63" y="2928938"/>
            <a:ext cx="7143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b5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714375"/>
            <a:ext cx="642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b9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7500938" y="2857500"/>
            <a:ext cx="642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79_8_clr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8" y="857250"/>
            <a:ext cx="642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79_3_clr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500063"/>
            <a:ext cx="6302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p79_2_clr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" y="2143125"/>
            <a:ext cx="714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p79_0_clr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75" y="2500313"/>
            <a:ext cx="576263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p79_1_clr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71750" y="2428875"/>
            <a:ext cx="35718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p79_1_clr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57688" y="3000375"/>
            <a:ext cx="35718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p79_0_clr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57250" y="4143375"/>
            <a:ext cx="5762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p79_7_clr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86063" y="4429125"/>
            <a:ext cx="714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b9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3676">
            <a:off x="5454650" y="4729163"/>
            <a:ext cx="642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180</Words>
  <Application>Microsoft Office PowerPoint</Application>
  <PresentationFormat>Экран (4:3)</PresentationFormat>
  <Paragraphs>84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</vt:lpstr>
      <vt:lpstr>Franklin Gothic Book</vt:lpstr>
      <vt:lpstr>Monotype Corsiva</vt:lpstr>
      <vt:lpstr>Perpetua</vt:lpstr>
      <vt:lpstr>Times New Roman</vt:lpstr>
      <vt:lpstr>Wingdings 2</vt:lpstr>
      <vt:lpstr>Справедливость</vt:lpstr>
      <vt:lpstr>I know the ABC</vt:lpstr>
      <vt:lpstr>Cats</vt:lpstr>
      <vt:lpstr>The  ABC</vt:lpstr>
      <vt:lpstr>Cats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Cats</vt:lpstr>
    </vt:vector>
  </TitlesOfParts>
  <Company>Кабинет №7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ABC</dc:title>
  <dc:creator>Учитель</dc:creator>
  <cp:lastModifiedBy>User</cp:lastModifiedBy>
  <cp:revision>38</cp:revision>
  <dcterms:created xsi:type="dcterms:W3CDTF">2009-05-24T05:04:01Z</dcterms:created>
  <dcterms:modified xsi:type="dcterms:W3CDTF">2018-09-05T15:01:38Z</dcterms:modified>
</cp:coreProperties>
</file>