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62" r:id="rId5"/>
    <p:sldId id="258" r:id="rId6"/>
    <p:sldId id="259" r:id="rId7"/>
    <p:sldId id="260" r:id="rId8"/>
    <p:sldId id="261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BB2906-B651-47AE-AEFE-7A720A7CCC35}" type="doc">
      <dgm:prSet loTypeId="urn:microsoft.com/office/officeart/2005/8/layout/vList3" loCatId="list" qsTypeId="urn:microsoft.com/office/officeart/2005/8/quickstyle/simple1" qsCatId="simple" csTypeId="urn:microsoft.com/office/officeart/2005/8/colors/colorful4" csCatId="colorful" phldr="1"/>
      <dgm:spPr/>
    </dgm:pt>
    <dgm:pt modelId="{0F0F925A-DB35-4485-B19E-B683E31CDB0C}">
      <dgm:prSet phldrT="[Текст]"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dirty="0" smtClean="0"/>
            <a:t>Our</a:t>
          </a:r>
          <a:r>
            <a:rPr lang="en-US" dirty="0" smtClean="0"/>
            <a:t> college is an old </a:t>
          </a:r>
          <a:r>
            <a:rPr lang="en-GB" altLang="en-US" dirty="0" smtClean="0"/>
            <a:t>four-</a:t>
          </a:r>
          <a:r>
            <a:rPr lang="en-US" dirty="0" smtClean="0"/>
            <a:t>storey</a:t>
          </a:r>
          <a:r>
            <a:rPr lang="en-GB" altLang="en-US" dirty="0" smtClean="0"/>
            <a:t>ed</a:t>
          </a:r>
          <a:r>
            <a:rPr lang="en-US" dirty="0" smtClean="0"/>
            <a:t> building</a:t>
          </a:r>
          <a:r>
            <a:rPr lang="ru-RU" dirty="0"/>
            <a:t/>
          </a:r>
          <a:endParaRPr lang="ru-RU" dirty="0"/>
        </a:p>
      </dgm:t>
    </dgm:pt>
    <dgm:pt modelId="{D26D271C-7CB8-4784-A2B2-F7477453D0D8}" cxnId="{A6C5FE95-A61E-4D34-8214-6CD338ABE1E3}" type="parTrans">
      <dgm:prSet/>
      <dgm:spPr/>
      <dgm:t>
        <a:bodyPr/>
        <a:lstStyle/>
        <a:p>
          <a:endParaRPr lang="ru-RU"/>
        </a:p>
      </dgm:t>
    </dgm:pt>
    <dgm:pt modelId="{C831A890-AA3B-42B6-848B-2992B3D1D28F}" cxnId="{A6C5FE95-A61E-4D34-8214-6CD338ABE1E3}" type="sibTrans">
      <dgm:prSet/>
      <dgm:spPr/>
      <dgm:t>
        <a:bodyPr/>
        <a:lstStyle/>
        <a:p>
          <a:endParaRPr lang="ru-RU"/>
        </a:p>
      </dgm:t>
    </dgm:pt>
    <dgm:pt modelId="{7885414F-6325-4BD9-BF0E-F0587F661546}">
      <dgm:prSet phldrT="[Текст]"/>
      <dgm:spPr/>
      <dgm:t>
        <a:bodyPr/>
        <a:lstStyle/>
        <a:p>
          <a:r>
            <a:rPr lang="en-US" dirty="0" smtClean="0"/>
            <a:t>There is a sports ground behind it</a:t>
          </a:r>
          <a:endParaRPr lang="ru-RU" dirty="0"/>
        </a:p>
      </dgm:t>
    </dgm:pt>
    <dgm:pt modelId="{024EC629-EBA2-4205-B6B6-51BC0A880E0B}" cxnId="{A786A8FB-7C2C-41D8-A6F1-5CD009402E45}" type="parTrans">
      <dgm:prSet/>
      <dgm:spPr/>
      <dgm:t>
        <a:bodyPr/>
        <a:lstStyle/>
        <a:p>
          <a:endParaRPr lang="ru-RU"/>
        </a:p>
      </dgm:t>
    </dgm:pt>
    <dgm:pt modelId="{84325DC9-A371-4C03-852E-CBE73451EFC7}" cxnId="{A786A8FB-7C2C-41D8-A6F1-5CD009402E45}" type="sibTrans">
      <dgm:prSet/>
      <dgm:spPr/>
      <dgm:t>
        <a:bodyPr/>
        <a:lstStyle/>
        <a:p>
          <a:endParaRPr lang="ru-RU"/>
        </a:p>
      </dgm:t>
    </dgm:pt>
    <dgm:pt modelId="{F815334C-5DEE-4164-A656-C93D678C6AE9}">
      <dgm:prSet phldrT="[Текст]"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 smtClean="0"/>
            <a:t>The college </a:t>
          </a:r>
          <a:r>
            <a:rPr lang="en-GB" dirty="0" smtClean="0"/>
            <a:t>is</a:t>
          </a:r>
          <a:r>
            <a:rPr lang="en-US" dirty="0" smtClean="0"/>
            <a:t>  equipped with laptops and multimedia tools</a:t>
          </a:r>
          <a:r>
            <a:rPr lang="ru-RU" dirty="0"/>
            <a:t/>
          </a:r>
          <a:endParaRPr lang="ru-RU" dirty="0"/>
        </a:p>
      </dgm:t>
    </dgm:pt>
    <dgm:pt modelId="{45101CAB-05D7-4086-BF7C-286DDE1314F2}" cxnId="{559920C6-F5F3-42A9-B5F7-9112E7D1D86B}" type="parTrans">
      <dgm:prSet/>
      <dgm:spPr/>
      <dgm:t>
        <a:bodyPr/>
        <a:lstStyle/>
        <a:p>
          <a:endParaRPr lang="ru-RU"/>
        </a:p>
      </dgm:t>
    </dgm:pt>
    <dgm:pt modelId="{B2571E88-C5F9-414A-927E-D5A719EB7321}" cxnId="{559920C6-F5F3-42A9-B5F7-9112E7D1D86B}" type="sibTrans">
      <dgm:prSet/>
      <dgm:spPr/>
      <dgm:t>
        <a:bodyPr/>
        <a:lstStyle/>
        <a:p>
          <a:endParaRPr lang="ru-RU"/>
        </a:p>
      </dgm:t>
    </dgm:pt>
    <dgm:pt modelId="{364AC22F-48E4-41DC-A1B4-49DB121CDF51}" type="pres">
      <dgm:prSet presAssocID="{85BB2906-B651-47AE-AEFE-7A720A7CCC35}" presName="linearFlow" presStyleCnt="0">
        <dgm:presLayoutVars>
          <dgm:dir/>
          <dgm:resizeHandles val="exact"/>
        </dgm:presLayoutVars>
      </dgm:prSet>
      <dgm:spPr/>
    </dgm:pt>
    <dgm:pt modelId="{B4B5EE3C-73BA-4BF5-AB3E-F1BDB8B7FD69}" type="pres">
      <dgm:prSet presAssocID="{0F0F925A-DB35-4485-B19E-B683E31CDB0C}" presName="composite" presStyleCnt="0"/>
      <dgm:spPr/>
    </dgm:pt>
    <dgm:pt modelId="{09BC353D-DA5B-4AFD-BE4D-45051521F089}" type="pres">
      <dgm:prSet presAssocID="{0F0F925A-DB35-4485-B19E-B683E31CDB0C}" presName="imgShp" presStyleLbl="fgImgPlace1" presStyleIdx="0" presStyleCnt="3" custScaleX="138260" custScaleY="125937" custLinFactNeighborX="-3248" custLinFactNeighborY="-10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4609070-C9E0-4528-97DA-15E281A7EA7F}" type="pres">
      <dgm:prSet presAssocID="{0F0F925A-DB35-4485-B19E-B683E31CDB0C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297558-05A5-428F-8270-7C3C0C0F9E49}" type="pres">
      <dgm:prSet presAssocID="{C831A890-AA3B-42B6-848B-2992B3D1D28F}" presName="spacing" presStyleCnt="0"/>
      <dgm:spPr/>
    </dgm:pt>
    <dgm:pt modelId="{5E71F35D-AA49-4990-B9F2-1FBE60595A11}" type="pres">
      <dgm:prSet presAssocID="{7885414F-6325-4BD9-BF0E-F0587F661546}" presName="composite" presStyleCnt="0"/>
      <dgm:spPr/>
    </dgm:pt>
    <dgm:pt modelId="{D2D0515D-78F3-484E-84F1-81B00DFB9620}" type="pres">
      <dgm:prSet presAssocID="{7885414F-6325-4BD9-BF0E-F0587F661546}" presName="imgShp" presStyleLbl="fgImgPlace1" presStyleIdx="1" presStyleCnt="3" custScaleX="143359" custScaleY="12714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4FDB222D-336F-4E25-A2B4-B4A7B21B531D}" type="pres">
      <dgm:prSet presAssocID="{7885414F-6325-4BD9-BF0E-F0587F661546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C05AB6-2E85-47FE-A206-B786F471D3AB}" type="pres">
      <dgm:prSet presAssocID="{84325DC9-A371-4C03-852E-CBE73451EFC7}" presName="spacing" presStyleCnt="0"/>
      <dgm:spPr/>
    </dgm:pt>
    <dgm:pt modelId="{F738D625-3FB0-43A8-B9F3-2B513F7594FD}" type="pres">
      <dgm:prSet presAssocID="{F815334C-5DEE-4164-A656-C93D678C6AE9}" presName="composite" presStyleCnt="0"/>
      <dgm:spPr/>
    </dgm:pt>
    <dgm:pt modelId="{5FD4E14E-6EC1-4853-8936-81C8D47D553C}" type="pres">
      <dgm:prSet presAssocID="{F815334C-5DEE-4164-A656-C93D678C6AE9}" presName="imgShp" presStyleLbl="fgImgPlace1" presStyleIdx="2" presStyleCnt="3" custScaleX="129965" custScaleY="119320" custLinFactNeighborX="-2893" custLinFactNeighborY="3850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3272630F-8B1D-49BA-811F-4FED7C49DB08}" type="pres">
      <dgm:prSet presAssocID="{F815334C-5DEE-4164-A656-C93D678C6AE9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C5FE95-A61E-4D34-8214-6CD338ABE1E3}" srcId="{85BB2906-B651-47AE-AEFE-7A720A7CCC35}" destId="{0F0F925A-DB35-4485-B19E-B683E31CDB0C}" srcOrd="0" destOrd="0" parTransId="{D26D271C-7CB8-4784-A2B2-F7477453D0D8}" sibTransId="{C831A890-AA3B-42B6-848B-2992B3D1D28F}"/>
    <dgm:cxn modelId="{A786A8FB-7C2C-41D8-A6F1-5CD009402E45}" srcId="{85BB2906-B651-47AE-AEFE-7A720A7CCC35}" destId="{7885414F-6325-4BD9-BF0E-F0587F661546}" srcOrd="1" destOrd="0" parTransId="{024EC629-EBA2-4205-B6B6-51BC0A880E0B}" sibTransId="{84325DC9-A371-4C03-852E-CBE73451EFC7}"/>
    <dgm:cxn modelId="{559920C6-F5F3-42A9-B5F7-9112E7D1D86B}" srcId="{85BB2906-B651-47AE-AEFE-7A720A7CCC35}" destId="{F815334C-5DEE-4164-A656-C93D678C6AE9}" srcOrd="2" destOrd="0" parTransId="{45101CAB-05D7-4086-BF7C-286DDE1314F2}" sibTransId="{B2571E88-C5F9-414A-927E-D5A719EB7321}"/>
    <dgm:cxn modelId="{4AFFC904-F5EF-468E-957E-EEE1E42C2861}" type="presOf" srcId="{85BB2906-B651-47AE-AEFE-7A720A7CCC35}" destId="{364AC22F-48E4-41DC-A1B4-49DB121CDF51}" srcOrd="0" destOrd="0" presId="urn:microsoft.com/office/officeart/2005/8/layout/vList3"/>
    <dgm:cxn modelId="{07BE54BA-1D30-4A80-8D83-61D27080A55B}" type="presParOf" srcId="{364AC22F-48E4-41DC-A1B4-49DB121CDF51}" destId="{B4B5EE3C-73BA-4BF5-AB3E-F1BDB8B7FD69}" srcOrd="0" destOrd="0" presId="urn:microsoft.com/office/officeart/2005/8/layout/vList3"/>
    <dgm:cxn modelId="{AFC744F3-3F41-4885-9431-72C6C370AF9E}" type="presParOf" srcId="{B4B5EE3C-73BA-4BF5-AB3E-F1BDB8B7FD69}" destId="{09BC353D-DA5B-4AFD-BE4D-45051521F089}" srcOrd="0" destOrd="0" presId="urn:microsoft.com/office/officeart/2005/8/layout/vList3"/>
    <dgm:cxn modelId="{922DD10D-79A0-42B9-A27B-B8891CE8711D}" type="presParOf" srcId="{B4B5EE3C-73BA-4BF5-AB3E-F1BDB8B7FD69}" destId="{84609070-C9E0-4528-97DA-15E281A7EA7F}" srcOrd="1" destOrd="0" presId="urn:microsoft.com/office/officeart/2005/8/layout/vList3"/>
    <dgm:cxn modelId="{0171959B-9956-448A-83D7-E1659F69C8DB}" type="presOf" srcId="{0F0F925A-DB35-4485-B19E-B683E31CDB0C}" destId="{84609070-C9E0-4528-97DA-15E281A7EA7F}" srcOrd="0" destOrd="0" presId="urn:microsoft.com/office/officeart/2005/8/layout/vList3"/>
    <dgm:cxn modelId="{4549AFEC-BD76-4FD7-933C-21C4149DAC7A}" type="presParOf" srcId="{364AC22F-48E4-41DC-A1B4-49DB121CDF51}" destId="{4F297558-05A5-428F-8270-7C3C0C0F9E49}" srcOrd="1" destOrd="0" presId="urn:microsoft.com/office/officeart/2005/8/layout/vList3"/>
    <dgm:cxn modelId="{051030B2-5F99-4E1A-A1AF-9DAC7A425244}" type="presOf" srcId="{C831A890-AA3B-42B6-848B-2992B3D1D28F}" destId="{4F297558-05A5-428F-8270-7C3C0C0F9E49}" srcOrd="0" destOrd="0" presId="urn:microsoft.com/office/officeart/2005/8/layout/vList3"/>
    <dgm:cxn modelId="{9708E4CD-43BB-4B0D-B146-7A62FC1AA6D4}" type="presParOf" srcId="{364AC22F-48E4-41DC-A1B4-49DB121CDF51}" destId="{5E71F35D-AA49-4990-B9F2-1FBE60595A11}" srcOrd="2" destOrd="0" presId="urn:microsoft.com/office/officeart/2005/8/layout/vList3"/>
    <dgm:cxn modelId="{0D6BD919-7D73-44C9-83BD-E13385771033}" type="presParOf" srcId="{5E71F35D-AA49-4990-B9F2-1FBE60595A11}" destId="{D2D0515D-78F3-484E-84F1-81B00DFB9620}" srcOrd="0" destOrd="2" presId="urn:microsoft.com/office/officeart/2005/8/layout/vList3"/>
    <dgm:cxn modelId="{9F251A64-CA49-4402-A063-84EB770FD284}" type="presParOf" srcId="{5E71F35D-AA49-4990-B9F2-1FBE60595A11}" destId="{4FDB222D-336F-4E25-A2B4-B4A7B21B531D}" srcOrd="1" destOrd="2" presId="urn:microsoft.com/office/officeart/2005/8/layout/vList3"/>
    <dgm:cxn modelId="{C1505507-00E8-4BA9-A1E0-28BAD7E4CD11}" type="presOf" srcId="{7885414F-6325-4BD9-BF0E-F0587F661546}" destId="{4FDB222D-336F-4E25-A2B4-B4A7B21B531D}" srcOrd="0" destOrd="0" presId="urn:microsoft.com/office/officeart/2005/8/layout/vList3"/>
    <dgm:cxn modelId="{ACE96EE1-55CA-4338-A009-24DAABD8A487}" type="presParOf" srcId="{364AC22F-48E4-41DC-A1B4-49DB121CDF51}" destId="{8FC05AB6-2E85-47FE-A206-B786F471D3AB}" srcOrd="3" destOrd="0" presId="urn:microsoft.com/office/officeart/2005/8/layout/vList3"/>
    <dgm:cxn modelId="{EE175236-28A4-42CF-AEAE-914B00078FFB}" type="presOf" srcId="{84325DC9-A371-4C03-852E-CBE73451EFC7}" destId="{8FC05AB6-2E85-47FE-A206-B786F471D3AB}" srcOrd="0" destOrd="0" presId="urn:microsoft.com/office/officeart/2005/8/layout/vList3"/>
    <dgm:cxn modelId="{F0822DD9-0708-472E-8058-16B8D1AC682B}" type="presParOf" srcId="{364AC22F-48E4-41DC-A1B4-49DB121CDF51}" destId="{F738D625-3FB0-43A8-B9F3-2B513F7594FD}" srcOrd="4" destOrd="0" presId="urn:microsoft.com/office/officeart/2005/8/layout/vList3"/>
    <dgm:cxn modelId="{FD2F872F-452C-432F-B0DC-1FDC64EFF529}" type="presParOf" srcId="{F738D625-3FB0-43A8-B9F3-2B513F7594FD}" destId="{5FD4E14E-6EC1-4853-8936-81C8D47D553C}" srcOrd="0" destOrd="4" presId="urn:microsoft.com/office/officeart/2005/8/layout/vList3"/>
    <dgm:cxn modelId="{8EED2BE8-ABB1-47CB-9C27-193C1BAE6AC2}" type="presParOf" srcId="{F738D625-3FB0-43A8-B9F3-2B513F7594FD}" destId="{3272630F-8B1D-49BA-811F-4FED7C49DB08}" srcOrd="1" destOrd="4" presId="urn:microsoft.com/office/officeart/2005/8/layout/vList3"/>
    <dgm:cxn modelId="{C57AC156-FE8A-483F-A92B-55BE9BBA0FF1}" type="presOf" srcId="{F815334C-5DEE-4164-A656-C93D678C6AE9}" destId="{3272630F-8B1D-49BA-811F-4FED7C49DB08}" srcOrd="0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9144000" cy="6858000"/>
        <a:chOff x="0" y="0"/>
        <a:chExt cx="9144000" cy="6858000"/>
      </a:xfrm>
    </dsp:grpSpPr>
    <dsp:sp modelId="{84609070-C9E0-4528-97DA-15E281A7EA7F}">
      <dsp:nvSpPr>
        <dsp:cNvPr id="4" name="Pentagon 3"/>
        <dsp:cNvSpPr/>
      </dsp:nvSpPr>
      <dsp:spPr bwMode="white">
        <a:xfrm rot="10800000">
          <a:off x="2021477" y="0"/>
          <a:ext cx="6080760" cy="1959429"/>
        </a:xfrm>
        <a:prstGeom prst="homePlate">
          <a:avLst/>
        </a:prstGeom>
      </dsp:spPr>
      <dsp:style>
        <a:lnRef idx="2">
          <a:schemeClr val="lt1"/>
        </a:lnRef>
        <a:fillRef idx="1">
          <a:schemeClr val="accent4">
            <a:hueOff val="0"/>
            <a:satOff val="0"/>
            <a:lumOff val="0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rot="10800000" lIns="864053" tIns="133350" rIns="248920" bIns="133350" anchor="ctr"/>
        <a:lstStyle>
          <a:lvl1pPr algn="ctr">
            <a:defRPr sz="3500"/>
          </a:lvl1pPr>
          <a:lvl2pPr marL="228600" indent="-228600" algn="ctr">
            <a:defRPr sz="2700"/>
          </a:lvl2pPr>
          <a:lvl3pPr marL="457200" indent="-228600" algn="ctr">
            <a:defRPr sz="2700"/>
          </a:lvl3pPr>
          <a:lvl4pPr marL="685800" indent="-228600" algn="ctr">
            <a:defRPr sz="2700"/>
          </a:lvl4pPr>
          <a:lvl5pPr marL="914400" indent="-228600" algn="ctr">
            <a:defRPr sz="2700"/>
          </a:lvl5pPr>
          <a:lvl6pPr marL="1143000" indent="-228600" algn="ctr">
            <a:defRPr sz="2700"/>
          </a:lvl6pPr>
          <a:lvl7pPr marL="1371600" indent="-228600" algn="ctr">
            <a:defRPr sz="2700"/>
          </a:lvl7pPr>
          <a:lvl8pPr marL="1600200" indent="-228600" algn="ctr">
            <a:defRPr sz="2700"/>
          </a:lvl8pPr>
          <a:lvl9pPr marL="1828800" indent="-228600" algn="ctr">
            <a:defRPr sz="27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dirty="0" smtClean="0"/>
            <a:t>My college is an old </a:t>
          </a:r>
          <a:r>
            <a:rPr lang="en-GB" altLang="en-US" dirty="0" smtClean="0"/>
            <a:t>four-</a:t>
          </a:r>
          <a:r>
            <a:rPr lang="en-US" dirty="0" smtClean="0"/>
            <a:t>storey</a:t>
          </a:r>
          <a:r>
            <a:rPr lang="en-GB" altLang="en-US" dirty="0" smtClean="0"/>
            <a:t>ed</a:t>
          </a:r>
          <a:r>
            <a:rPr lang="en-US" dirty="0" smtClean="0"/>
            <a:t> building</a:t>
          </a:r>
          <a:endParaRPr lang="ru-RU" dirty="0"/>
        </a:p>
      </dsp:txBody>
      <dsp:txXfrm rot="10800000">
        <a:off x="2021477" y="0"/>
        <a:ext cx="6080760" cy="1959429"/>
      </dsp:txXfrm>
    </dsp:sp>
    <dsp:sp modelId="{09BC353D-DA5B-4AFD-BE4D-45051521F089}">
      <dsp:nvSpPr>
        <dsp:cNvPr id="3" name="Oval 2"/>
        <dsp:cNvSpPr/>
      </dsp:nvSpPr>
      <dsp:spPr bwMode="white">
        <a:xfrm>
          <a:off x="995732" y="0"/>
          <a:ext cx="1959429" cy="1959429"/>
        </a:xfrm>
        <a:prstGeom prst="ellipse">
          <a:avLst/>
        </a:prstGeom>
        <a:blipFill rotWithShape="0">
          <a:blip r:embed="rId1"/>
          <a:stretch>
            <a:fillRect/>
          </a:stretch>
        </a:blipFill>
      </dsp:spPr>
      <dsp:style>
        <a:lnRef idx="2">
          <a:schemeClr val="lt1"/>
        </a:lnRef>
        <a:fillRef idx="1">
          <a:schemeClr val="accent4">
            <a:tint val="50000"/>
            <a:hueOff val="0"/>
            <a:satOff val="0"/>
            <a:lumOff val="0"/>
            <a:alpha val="100000"/>
          </a:schemeClr>
        </a:fillRef>
        <a:effectRef idx="0">
          <a:scrgbClr r="0" g="0" b="0"/>
        </a:effectRef>
        <a:fontRef idx="minor"/>
      </dsp:style>
      <dsp:txXfrm>
        <a:off x="995732" y="0"/>
        <a:ext cx="1959429" cy="1959429"/>
      </dsp:txXfrm>
    </dsp:sp>
    <dsp:sp modelId="{4FDB222D-336F-4E25-A2B4-B4A7B21B531D}">
      <dsp:nvSpPr>
        <dsp:cNvPr id="6" name="Pentagon 5"/>
        <dsp:cNvSpPr/>
      </dsp:nvSpPr>
      <dsp:spPr bwMode="white">
        <a:xfrm rot="10800000">
          <a:off x="2021477" y="2449286"/>
          <a:ext cx="6080760" cy="1959429"/>
        </a:xfrm>
        <a:prstGeom prst="homePlate">
          <a:avLst/>
        </a:prstGeom>
      </dsp:spPr>
      <dsp:style>
        <a:lnRef idx="2">
          <a:schemeClr val="lt1"/>
        </a:lnRef>
        <a:fillRef idx="1">
          <a:schemeClr val="accent4">
            <a:hueOff val="10200000"/>
            <a:satOff val="-11960"/>
            <a:lumOff val="4706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rot="10800000" lIns="864053" tIns="133350" rIns="248920" bIns="133350" anchor="ctr"/>
        <a:lstStyle>
          <a:lvl1pPr algn="ctr">
            <a:defRPr sz="3500"/>
          </a:lvl1pPr>
          <a:lvl2pPr marL="228600" indent="-228600" algn="ctr">
            <a:defRPr sz="2700"/>
          </a:lvl2pPr>
          <a:lvl3pPr marL="457200" indent="-228600" algn="ctr">
            <a:defRPr sz="2700"/>
          </a:lvl3pPr>
          <a:lvl4pPr marL="685800" indent="-228600" algn="ctr">
            <a:defRPr sz="2700"/>
          </a:lvl4pPr>
          <a:lvl5pPr marL="914400" indent="-228600" algn="ctr">
            <a:defRPr sz="2700"/>
          </a:lvl5pPr>
          <a:lvl6pPr marL="1143000" indent="-228600" algn="ctr">
            <a:defRPr sz="2700"/>
          </a:lvl6pPr>
          <a:lvl7pPr marL="1371600" indent="-228600" algn="ctr">
            <a:defRPr sz="2700"/>
          </a:lvl7pPr>
          <a:lvl8pPr marL="1600200" indent="-228600" algn="ctr">
            <a:defRPr sz="2700"/>
          </a:lvl8pPr>
          <a:lvl9pPr marL="1828800" indent="-228600" algn="ctr">
            <a:defRPr sz="27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 smtClean="0"/>
            <a:t>There is a sports ground behind it</a:t>
          </a:r>
          <a:endParaRPr lang="ru-RU" dirty="0"/>
        </a:p>
      </dsp:txBody>
      <dsp:txXfrm rot="10800000">
        <a:off x="2021477" y="2449286"/>
        <a:ext cx="6080760" cy="1959429"/>
      </dsp:txXfrm>
    </dsp:sp>
    <dsp:sp modelId="{D2D0515D-78F3-484E-84F1-81B00DFB9620}">
      <dsp:nvSpPr>
        <dsp:cNvPr id="5" name="Oval 4"/>
        <dsp:cNvSpPr/>
      </dsp:nvSpPr>
      <dsp:spPr bwMode="white">
        <a:xfrm>
          <a:off x="1041763" y="2449286"/>
          <a:ext cx="1959429" cy="1959429"/>
        </a:xfrm>
        <a:prstGeom prst="ellipse">
          <a:avLst/>
        </a:prstGeom>
        <a:blipFill rotWithShape="0">
          <a:blip r:embed="rId2"/>
          <a:stretch>
            <a:fillRect/>
          </a:stretch>
        </a:blipFill>
      </dsp:spPr>
      <dsp:style>
        <a:lnRef idx="2">
          <a:schemeClr val="lt1"/>
        </a:lnRef>
        <a:fillRef idx="1">
          <a:schemeClr val="accent4">
            <a:tint val="50000"/>
            <a:hueOff val="-300000"/>
            <a:satOff val="-6077"/>
            <a:lumOff val="980"/>
            <a:alpha val="100000"/>
          </a:schemeClr>
        </a:fillRef>
        <a:effectRef idx="0">
          <a:scrgbClr r="0" g="0" b="0"/>
        </a:effectRef>
        <a:fontRef idx="minor"/>
      </dsp:style>
      <dsp:txXfrm>
        <a:off x="1041763" y="2449286"/>
        <a:ext cx="1959429" cy="1959429"/>
      </dsp:txXfrm>
    </dsp:sp>
    <dsp:sp modelId="{3272630F-8B1D-49BA-811F-4FED7C49DB08}">
      <dsp:nvSpPr>
        <dsp:cNvPr id="8" name="Pentagon 7"/>
        <dsp:cNvSpPr/>
      </dsp:nvSpPr>
      <dsp:spPr bwMode="white">
        <a:xfrm rot="10800000">
          <a:off x="2021477" y="4898571"/>
          <a:ext cx="6080760" cy="1959429"/>
        </a:xfrm>
        <a:prstGeom prst="homePlate">
          <a:avLst/>
        </a:prstGeom>
      </dsp:spPr>
      <dsp:style>
        <a:lnRef idx="2">
          <a:schemeClr val="lt1"/>
        </a:lnRef>
        <a:fillRef idx="1">
          <a:schemeClr val="accent4">
            <a:hueOff val="20400000"/>
            <a:satOff val="-23921"/>
            <a:lumOff val="9412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rot="10800000" lIns="864053" tIns="133350" rIns="248920" bIns="133350" anchor="ctr"/>
        <a:lstStyle>
          <a:lvl1pPr algn="ctr">
            <a:defRPr sz="3500"/>
          </a:lvl1pPr>
          <a:lvl2pPr marL="228600" indent="-228600" algn="ctr">
            <a:defRPr sz="2700"/>
          </a:lvl2pPr>
          <a:lvl3pPr marL="457200" indent="-228600" algn="ctr">
            <a:defRPr sz="2700"/>
          </a:lvl3pPr>
          <a:lvl4pPr marL="685800" indent="-228600" algn="ctr">
            <a:defRPr sz="2700"/>
          </a:lvl4pPr>
          <a:lvl5pPr marL="914400" indent="-228600" algn="ctr">
            <a:defRPr sz="2700"/>
          </a:lvl5pPr>
          <a:lvl6pPr marL="1143000" indent="-228600" algn="ctr">
            <a:defRPr sz="2700"/>
          </a:lvl6pPr>
          <a:lvl7pPr marL="1371600" indent="-228600" algn="ctr">
            <a:defRPr sz="2700"/>
          </a:lvl7pPr>
          <a:lvl8pPr marL="1600200" indent="-228600" algn="ctr">
            <a:defRPr sz="2700"/>
          </a:lvl8pPr>
          <a:lvl9pPr marL="1828800" indent="-228600" algn="ctr">
            <a:defRPr sz="27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dirty="0" smtClean="0"/>
            <a:t>The college </a:t>
          </a:r>
          <a:r>
            <a:rPr lang="en-GB" dirty="0" smtClean="0"/>
            <a:t>is</a:t>
          </a:r>
          <a:r>
            <a:rPr lang="en-US" dirty="0" smtClean="0"/>
            <a:t>  equipped with laptops and multimedia tools</a:t>
          </a:r>
          <a:endParaRPr lang="ru-RU" dirty="0"/>
        </a:p>
      </dsp:txBody>
      <dsp:txXfrm rot="10800000">
        <a:off x="2021477" y="4898571"/>
        <a:ext cx="6080760" cy="1959429"/>
      </dsp:txXfrm>
    </dsp:sp>
    <dsp:sp modelId="{5FD4E14E-6EC1-4853-8936-81C8D47D553C}">
      <dsp:nvSpPr>
        <dsp:cNvPr id="7" name="Oval 6"/>
        <dsp:cNvSpPr/>
      </dsp:nvSpPr>
      <dsp:spPr bwMode="white">
        <a:xfrm>
          <a:off x="998146" y="4898571"/>
          <a:ext cx="1959429" cy="1959429"/>
        </a:xfrm>
        <a:prstGeom prst="ellipse">
          <a:avLst/>
        </a:prstGeom>
        <a:blipFill rotWithShape="0">
          <a:blip r:embed="rId3"/>
          <a:stretch>
            <a:fillRect/>
          </a:stretch>
        </a:blipFill>
      </dsp:spPr>
      <dsp:style>
        <a:lnRef idx="2">
          <a:schemeClr val="lt1"/>
        </a:lnRef>
        <a:fillRef idx="1">
          <a:schemeClr val="accent4">
            <a:tint val="50000"/>
            <a:hueOff val="-600000"/>
            <a:satOff val="-12156"/>
            <a:lumOff val="1961"/>
            <a:alpha val="100000"/>
          </a:schemeClr>
        </a:fillRef>
        <a:effectRef idx="0">
          <a:scrgbClr r="0" g="0" b="0"/>
        </a:effectRef>
        <a:fontRef idx="minor"/>
      </dsp:style>
      <dsp:txXfrm>
        <a:off x="998146" y="4898571"/>
        <a:ext cx="1959429" cy="19594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type="homePlate" r:blip="" rot="180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025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  <a:p>
            <a:pPr lvl="1" eaLnBrk="1" latinLnBrk="0" hangingPunct="1"/>
            <a:r>
              <a:rPr kumimoji="0" lang="ru-RU" smtClean="0"/>
              <a:t>Второй уровень</a:t>
            </a:r>
            <a:endParaRPr kumimoji="0" lang="ru-RU" smtClean="0"/>
          </a:p>
          <a:p>
            <a:pPr lvl="2" eaLnBrk="1" latinLnBrk="0" hangingPunct="1"/>
            <a:r>
              <a:rPr kumimoji="0" lang="ru-RU" smtClean="0"/>
              <a:t>Третий уровень</a:t>
            </a:r>
            <a:endParaRPr kumimoji="0" lang="ru-RU" smtClean="0"/>
          </a:p>
          <a:p>
            <a:pPr lvl="3" eaLnBrk="1" latinLnBrk="0" hangingPunct="1"/>
            <a:r>
              <a:rPr kumimoji="0" lang="ru-RU" smtClean="0"/>
              <a:t>Четвертый уровень</a:t>
            </a:r>
            <a:endParaRPr kumimoji="0" lang="ru-RU" smtClean="0"/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210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4110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 panose="05000000000000000000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185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59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665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255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55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285728"/>
            <a:ext cx="8643998" cy="928670"/>
          </a:xfrm>
        </p:spPr>
        <p:txBody>
          <a:bodyPr>
            <a:normAutofit/>
          </a:bodyPr>
          <a:lstStyle/>
          <a:p>
            <a:r>
              <a:rPr lang="en-GB" altLang="en-US" sz="5400" dirty="0" smtClean="0"/>
              <a:t>Our</a:t>
            </a:r>
            <a:r>
              <a:rPr lang="en-US" sz="5400" dirty="0" smtClean="0"/>
              <a:t> college</a:t>
            </a:r>
            <a:endParaRPr lang="ru-RU" sz="5400" dirty="0"/>
          </a:p>
        </p:txBody>
      </p:sp>
      <p:pic>
        <p:nvPicPr>
          <p:cNvPr id="5" name="Рисунок 4" descr="039_1024.jpg"/>
          <p:cNvPicPr/>
          <p:nvPr/>
        </p:nvPicPr>
        <p:blipFill>
          <a:blip r:embed="rId1"/>
          <a:stretch>
            <a:fillRect/>
          </a:stretch>
        </p:blipFill>
        <p:spPr>
          <a:xfrm>
            <a:off x="928662" y="1357298"/>
            <a:ext cx="7358114" cy="47149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Содержимое 9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 front of the college we can see a block of flats</a:t>
            </a:r>
            <a:endParaRPr lang="ru-RU" dirty="0"/>
          </a:p>
        </p:txBody>
      </p:sp>
      <p:pic>
        <p:nvPicPr>
          <p:cNvPr id="4" name="Содержимое 3" descr="in_front_of_the_college_etc.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rcRect l="31478"/>
          <a:stretch>
            <a:fillRect/>
          </a:stretch>
        </p:blipFill>
        <p:spPr>
          <a:xfrm>
            <a:off x="1344295" y="1600200"/>
            <a:ext cx="6507480" cy="4708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There are workshops and a gym on the ground floor</a:t>
            </a:r>
            <a:endParaRPr lang="ru-RU" dirty="0"/>
          </a:p>
        </p:txBody>
      </p:sp>
      <p:pic>
        <p:nvPicPr>
          <p:cNvPr id="6" name="Содержимое 5" descr="workshops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357158" y="1571612"/>
            <a:ext cx="4572031" cy="3048020"/>
          </a:xfrm>
        </p:spPr>
      </p:pic>
      <p:pic>
        <p:nvPicPr>
          <p:cNvPr id="7" name="Рисунок 6" descr="gy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4143380"/>
            <a:ext cx="4572032" cy="2571744"/>
          </a:xfrm>
          <a:prstGeom prst="rect">
            <a:avLst/>
          </a:prstGeom>
        </p:spPr>
      </p:pic>
      <p:pic>
        <p:nvPicPr>
          <p:cNvPr id="8" name="Рисунок 7" descr="gym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48" y="4143381"/>
            <a:ext cx="4500562" cy="2579706"/>
          </a:xfrm>
          <a:prstGeom prst="rect">
            <a:avLst/>
          </a:prstGeom>
        </p:spPr>
      </p:pic>
      <p:pic>
        <p:nvPicPr>
          <p:cNvPr id="9" name="Рисунок 8" descr="gym_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6248" y="1571612"/>
            <a:ext cx="4500594" cy="2571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There is a canteen and a library on the first floor</a:t>
            </a:r>
            <a:endParaRPr lang="ru-RU" dirty="0"/>
          </a:p>
        </p:txBody>
      </p:sp>
      <p:pic>
        <p:nvPicPr>
          <p:cNvPr id="4" name="Содержимое 3" descr="canteen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2143108" y="1428736"/>
            <a:ext cx="4909687" cy="2804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librar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3108" y="3857628"/>
            <a:ext cx="4929222" cy="2591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When we enter the classroom</a:t>
            </a:r>
            <a:r>
              <a:rPr lang="en-GB" dirty="0" smtClean="0"/>
              <a:t>s</a:t>
            </a:r>
            <a:r>
              <a:rPr lang="en-US" dirty="0" smtClean="0"/>
              <a:t> we can see many </a:t>
            </a:r>
            <a:r>
              <a:rPr lang="en-US" dirty="0" err="1" smtClean="0"/>
              <a:t>pot</a:t>
            </a:r>
            <a:r>
              <a:rPr lang="en-GB" altLang="en-US" dirty="0" err="1" smtClean="0"/>
              <a:t>s with</a:t>
            </a:r>
            <a:r>
              <a:rPr lang="en-US" dirty="0" smtClean="0"/>
              <a:t> plants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429264"/>
            <a:ext cx="8229600" cy="880096"/>
          </a:xfrm>
        </p:spPr>
        <p:txBody>
          <a:bodyPr/>
          <a:lstStyle/>
          <a:p>
            <a:r>
              <a:rPr lang="en-US" dirty="0" smtClean="0"/>
              <a:t>Our students try to take good care of them</a:t>
            </a:r>
            <a:endParaRPr lang="ru-RU" dirty="0"/>
          </a:p>
        </p:txBody>
      </p:sp>
      <p:pic>
        <p:nvPicPr>
          <p:cNvPr id="4" name="Рисунок 3" descr="pott_of_plants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71538" y="1500174"/>
            <a:ext cx="6929486" cy="39354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 think our college is a good educational institution</a:t>
            </a:r>
            <a:endParaRPr lang="ru-RU" dirty="0"/>
          </a:p>
        </p:txBody>
      </p:sp>
      <p:pic>
        <p:nvPicPr>
          <p:cNvPr id="4" name="Содержимое 3" descr="i_think_our_college_is_a_good_educational_institution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2357422" y="1500174"/>
            <a:ext cx="4624369" cy="2641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i_think_our_college_is_a_good_educational_institution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57422" y="4000503"/>
            <a:ext cx="4643470" cy="26267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0</TotalTime>
  <Words>318</Words>
  <Application>WPS Presentation</Application>
  <PresentationFormat>Экран (4:3)</PresentationFormat>
  <Paragraphs>14</Paragraphs>
  <Slides>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20" baseType="lpstr">
      <vt:lpstr>Arial</vt:lpstr>
      <vt:lpstr>SimSun</vt:lpstr>
      <vt:lpstr>Wingdings</vt:lpstr>
      <vt:lpstr>Wingdings 2</vt:lpstr>
      <vt:lpstr>Wingdings</vt:lpstr>
      <vt:lpstr>Wingdings</vt:lpstr>
      <vt:lpstr>Wingdings 3</vt:lpstr>
      <vt:lpstr>Symbol</vt:lpstr>
      <vt:lpstr>Georgia</vt:lpstr>
      <vt:lpstr>Microsoft YaHei</vt:lpstr>
      <vt:lpstr>Arial Unicode MS</vt:lpstr>
      <vt:lpstr>Calibri</vt:lpstr>
      <vt:lpstr>Апекс</vt:lpstr>
      <vt:lpstr>Our college</vt:lpstr>
      <vt:lpstr>PowerPoint 演示文稿</vt:lpstr>
      <vt:lpstr>In front of the college we can see a block of flats</vt:lpstr>
      <vt:lpstr>There are work shops and a gym on the ground floor</vt:lpstr>
      <vt:lpstr>There is a canteen and a library on the first floor</vt:lpstr>
      <vt:lpstr>When we enter the classrooms we can see many pots with plants</vt:lpstr>
      <vt:lpstr>I think our college is a good educational institution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college</dc:title>
  <dc:creator/>
  <cp:lastModifiedBy>IRBIS NB101</cp:lastModifiedBy>
  <cp:revision>17</cp:revision>
  <dcterms:created xsi:type="dcterms:W3CDTF">2020-11-25T19:19:00Z</dcterms:created>
  <dcterms:modified xsi:type="dcterms:W3CDTF">2021-09-26T15:28:03Z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1049-11.2.0.10323</vt:lpwstr>
  </property>
  <property fmtid="{D5CDD505-2E9C-101B-9397-08002B2CF9AE}" pid="3" name="ICV">
    <vt:lpwstr>AD01762A8ED44500BE90613DEF7E6CA7</vt:lpwstr>
  </property>
</Properties>
</file>