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3" r:id="rId3"/>
    <p:sldId id="260" r:id="rId4"/>
    <p:sldId id="258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9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0939" y="1750336"/>
            <a:ext cx="4967785" cy="1876607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an email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time-activities-in-engli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6" y="128305"/>
            <a:ext cx="7717927" cy="6577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3034" y="126123"/>
            <a:ext cx="28483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317" y="6379779"/>
            <a:ext cx="75359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3" name="Рисунок 102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67" y="557048"/>
            <a:ext cx="8281824" cy="6042629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756744" y="1292772"/>
            <a:ext cx="22807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haroni" pitchFamily="2" charset="-79"/>
                <a:cs typeface="Aharoni" pitchFamily="2" charset="-79"/>
              </a:rPr>
              <a:t>To: Sarah</a:t>
            </a:r>
            <a:endParaRPr lang="ru-RU" sz="1600" b="1" dirty="0">
              <a:cs typeface="Aharoni" pitchFamily="2" charset="-79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7766" y="1734207"/>
            <a:ext cx="31636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haroni" pitchFamily="2" charset="-79"/>
                <a:cs typeface="Aharoni" pitchFamily="2" charset="-79"/>
              </a:rPr>
              <a:t>From: Andrea</a:t>
            </a:r>
            <a:endParaRPr lang="ru-RU" sz="1600" b="1" dirty="0">
              <a:cs typeface="Aharoni" pitchFamily="2" charset="-79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14702" y="840826"/>
            <a:ext cx="1271753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Send</a:t>
            </a:r>
            <a:endParaRPr lang="ru-RU" sz="16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65435" y="882869"/>
            <a:ext cx="4698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809296" y="2312276"/>
            <a:ext cx="68001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Hello,</a:t>
            </a:r>
          </a:p>
          <a:p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My name is Andrea, and I’m 13 years old.  I’m from Budapest, and (1)…................ I’ve got one brother.</a:t>
            </a:r>
          </a:p>
          <a:p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 In my free time (2)…………………… I like Green Day and I love Good Charlotte. (3) …………….. , but (4)……………….  They are boring!</a:t>
            </a:r>
          </a:p>
          <a:p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What about you? Do you like music?</a:t>
            </a:r>
          </a:p>
          <a:p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    Andrea</a:t>
            </a:r>
          </a:p>
          <a:p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    p.s. Send me your photo!</a:t>
            </a:r>
          </a:p>
        </p:txBody>
      </p:sp>
      <p:pic>
        <p:nvPicPr>
          <p:cNvPr id="109" name="Рисунок 108" descr="1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049" y="557049"/>
            <a:ext cx="1450428" cy="1561205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7788166" y="2228192"/>
            <a:ext cx="8933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96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819697" y="3836276"/>
            <a:ext cx="8828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09296" y="5381295"/>
            <a:ext cx="29218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6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277710" y="5234152"/>
            <a:ext cx="3531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5724" y="1282263"/>
            <a:ext cx="8050924" cy="52656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Cambria" pitchFamily="18" charset="0"/>
                <a:cs typeface="Aharoni" pitchFamily="2" charset="-79"/>
              </a:rPr>
              <a:t>Your task: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Cambria" pitchFamily="18" charset="0"/>
                <a:cs typeface="Aharoni" pitchFamily="2" charset="-79"/>
              </a:rPr>
              <a:t> Complete the emails with these sentences. </a:t>
            </a:r>
          </a:p>
          <a:p>
            <a:pPr marL="742950" indent="-742950">
              <a:buAutoNum type="alphaLcParenR"/>
            </a:pPr>
            <a:r>
              <a:rPr lang="en-US" sz="3600" dirty="0" smtClean="0">
                <a:solidFill>
                  <a:srgbClr val="7030A0"/>
                </a:solidFill>
                <a:latin typeface="Cambria" pitchFamily="18" charset="0"/>
                <a:cs typeface="Aharoni" pitchFamily="2" charset="-79"/>
              </a:rPr>
              <a:t>I don’t play computer games.</a:t>
            </a:r>
          </a:p>
          <a:p>
            <a:pPr marL="742950" indent="-742950">
              <a:buAutoNum type="alphaLcParenR"/>
            </a:pPr>
            <a:r>
              <a:rPr lang="en-US" sz="3600" dirty="0" smtClean="0">
                <a:solidFill>
                  <a:srgbClr val="7030A0"/>
                </a:solidFill>
                <a:latin typeface="Cambria" pitchFamily="18" charset="0"/>
                <a:cs typeface="Aharoni" pitchFamily="2" charset="-79"/>
              </a:rPr>
              <a:t> I go to Budapest Central School</a:t>
            </a:r>
          </a:p>
          <a:p>
            <a:pPr marL="742950" indent="-742950">
              <a:buAutoNum type="alphaLcParenR"/>
            </a:pPr>
            <a:r>
              <a:rPr lang="en-US" sz="3600" dirty="0" smtClean="0">
                <a:solidFill>
                  <a:srgbClr val="7030A0"/>
                </a:solidFill>
                <a:latin typeface="Cambria" pitchFamily="18" charset="0"/>
                <a:cs typeface="Aharoni" pitchFamily="2" charset="-79"/>
              </a:rPr>
              <a:t>I often listen to music </a:t>
            </a:r>
          </a:p>
          <a:p>
            <a:pPr marL="742950" indent="-742950">
              <a:buAutoNum type="alphaLcParenR"/>
            </a:pPr>
            <a:r>
              <a:rPr lang="en-US" sz="3600" dirty="0" smtClean="0">
                <a:solidFill>
                  <a:srgbClr val="7030A0"/>
                </a:solidFill>
                <a:latin typeface="Cambria" pitchFamily="18" charset="0"/>
                <a:cs typeface="Aharoni" pitchFamily="2" charset="-79"/>
              </a:rPr>
              <a:t>I watch TV every day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ru-RU" sz="3600" dirty="0">
              <a:solidFill>
                <a:srgbClr val="7030A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4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3" name="Рисунок 102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67" y="557048"/>
            <a:ext cx="8281824" cy="6042629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756744" y="1292772"/>
            <a:ext cx="22807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haroni" pitchFamily="2" charset="-79"/>
                <a:cs typeface="Aharoni" pitchFamily="2" charset="-79"/>
              </a:rPr>
              <a:t>To: Sarah</a:t>
            </a:r>
            <a:endParaRPr lang="ru-RU" sz="1600" b="1" dirty="0">
              <a:cs typeface="Aharoni" pitchFamily="2" charset="-79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7766" y="1734207"/>
            <a:ext cx="31636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haroni" pitchFamily="2" charset="-79"/>
                <a:cs typeface="Aharoni" pitchFamily="2" charset="-79"/>
              </a:rPr>
              <a:t>From: Andrea</a:t>
            </a:r>
            <a:endParaRPr lang="ru-RU" sz="1600" b="1" dirty="0">
              <a:cs typeface="Aharoni" pitchFamily="2" charset="-79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5722" y="830317"/>
            <a:ext cx="1271753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Send</a:t>
            </a:r>
            <a:endParaRPr lang="ru-RU" sz="16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65435" y="882869"/>
            <a:ext cx="4698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809296" y="2312276"/>
            <a:ext cx="68001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Hello,</a:t>
            </a:r>
          </a:p>
          <a:p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My name is </a:t>
            </a:r>
            <a:r>
              <a:rPr lang="en-US" sz="2000" u="sng" dirty="0" smtClean="0">
                <a:solidFill>
                  <a:srgbClr val="FF0000"/>
                </a:solidFill>
                <a:latin typeface="Cambria" pitchFamily="18" charset="0"/>
                <a:cs typeface="Angsana New" pitchFamily="18" charset="-34"/>
              </a:rPr>
              <a:t>Andrea</a:t>
            </a:r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, and I’m </a:t>
            </a:r>
            <a:r>
              <a:rPr lang="en-US" sz="2000" u="sng" dirty="0" smtClean="0">
                <a:solidFill>
                  <a:srgbClr val="FF0000"/>
                </a:solidFill>
                <a:latin typeface="Cambria" pitchFamily="18" charset="0"/>
                <a:cs typeface="Angsana New" pitchFamily="18" charset="-34"/>
              </a:rPr>
              <a:t>13 years old</a:t>
            </a:r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.  I’m from </a:t>
            </a:r>
            <a:r>
              <a:rPr lang="en-US" sz="2000" u="sng" dirty="0" smtClean="0">
                <a:solidFill>
                  <a:srgbClr val="FF0000"/>
                </a:solidFill>
                <a:latin typeface="Cambria" pitchFamily="18" charset="0"/>
                <a:cs typeface="Angsana New" pitchFamily="18" charset="-34"/>
              </a:rPr>
              <a:t>Budapest</a:t>
            </a:r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, and I go to </a:t>
            </a:r>
            <a:r>
              <a:rPr lang="en-US" sz="2000" u="sng" dirty="0" smtClean="0">
                <a:solidFill>
                  <a:srgbClr val="FF0000"/>
                </a:solidFill>
                <a:latin typeface="Cambria" pitchFamily="18" charset="0"/>
                <a:cs typeface="Angsana New" pitchFamily="18" charset="-34"/>
              </a:rPr>
              <a:t>Budapest Central School</a:t>
            </a:r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. I’ve got </a:t>
            </a:r>
            <a:r>
              <a:rPr lang="en-US" sz="2000" u="sng" dirty="0" smtClean="0">
                <a:solidFill>
                  <a:srgbClr val="FF0000"/>
                </a:solidFill>
                <a:latin typeface="Cambria" pitchFamily="18" charset="0"/>
                <a:cs typeface="Angsana New" pitchFamily="18" charset="-34"/>
              </a:rPr>
              <a:t>one brother</a:t>
            </a:r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.</a:t>
            </a:r>
          </a:p>
          <a:p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 In my free time I often </a:t>
            </a:r>
            <a:r>
              <a:rPr lang="en-US" sz="2000" u="sng" dirty="0" smtClean="0">
                <a:solidFill>
                  <a:srgbClr val="FF0000"/>
                </a:solidFill>
                <a:latin typeface="Cambria" pitchFamily="18" charset="0"/>
                <a:cs typeface="Angsana New" pitchFamily="18" charset="-34"/>
              </a:rPr>
              <a:t>listen to music</a:t>
            </a:r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. I like </a:t>
            </a:r>
            <a:r>
              <a:rPr lang="en-US" sz="2000" u="sng" dirty="0" smtClean="0">
                <a:solidFill>
                  <a:srgbClr val="FF0000"/>
                </a:solidFill>
                <a:latin typeface="Cambria" pitchFamily="18" charset="0"/>
                <a:cs typeface="Angsana New" pitchFamily="18" charset="-34"/>
              </a:rPr>
              <a:t>Green Day </a:t>
            </a:r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and I love </a:t>
            </a:r>
            <a:r>
              <a:rPr lang="en-US" sz="2000" u="sng" dirty="0" smtClean="0">
                <a:solidFill>
                  <a:srgbClr val="FF0000"/>
                </a:solidFill>
                <a:latin typeface="Cambria" pitchFamily="18" charset="0"/>
                <a:cs typeface="Angsana New" pitchFamily="18" charset="-34"/>
              </a:rPr>
              <a:t>Good Charlotte</a:t>
            </a:r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. </a:t>
            </a:r>
            <a:r>
              <a:rPr lang="en-US" sz="2000" u="sng" dirty="0" smtClean="0">
                <a:solidFill>
                  <a:srgbClr val="FF0000"/>
                </a:solidFill>
                <a:latin typeface="Cambria" pitchFamily="18" charset="0"/>
                <a:cs typeface="Angsana New" pitchFamily="18" charset="-34"/>
              </a:rPr>
              <a:t>I watch TV every day</a:t>
            </a:r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, but </a:t>
            </a:r>
            <a:r>
              <a:rPr lang="de-DE" sz="2000" dirty="0" smtClean="0">
                <a:latin typeface="Cambria" pitchFamily="18" charset="0"/>
                <a:cs typeface="Angsana New" pitchFamily="18" charset="-34"/>
              </a:rPr>
              <a:t>I don</a:t>
            </a:r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’t play computer games. </a:t>
            </a:r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They </a:t>
            </a:r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are boring!</a:t>
            </a:r>
          </a:p>
          <a:p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What about you? Do you like music?</a:t>
            </a:r>
          </a:p>
          <a:p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    Andrea</a:t>
            </a:r>
          </a:p>
          <a:p>
            <a:r>
              <a:rPr lang="en-US" sz="2000" dirty="0" smtClean="0">
                <a:latin typeface="Cambria" pitchFamily="18" charset="0"/>
                <a:cs typeface="Angsana New" pitchFamily="18" charset="-34"/>
              </a:rPr>
              <a:t>    p.s. Send me your photo!</a:t>
            </a:r>
          </a:p>
        </p:txBody>
      </p:sp>
      <p:pic>
        <p:nvPicPr>
          <p:cNvPr id="109" name="Рисунок 108" descr="1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049" y="557049"/>
            <a:ext cx="1450428" cy="1561205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7788166" y="2228192"/>
            <a:ext cx="8933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96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819697" y="3836276"/>
            <a:ext cx="8828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09296" y="5381295"/>
            <a:ext cx="29218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6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277710" y="5234152"/>
            <a:ext cx="3531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215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an email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Мария</cp:lastModifiedBy>
  <cp:revision>95</cp:revision>
  <dcterms:created xsi:type="dcterms:W3CDTF">2014-11-21T11:00:06Z</dcterms:created>
  <dcterms:modified xsi:type="dcterms:W3CDTF">2017-02-01T18:06:31Z</dcterms:modified>
</cp:coreProperties>
</file>