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6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071678"/>
            <a:ext cx="85154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The political system of GB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Задания по теме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Вставьте буквы в слова</a:t>
            </a:r>
          </a:p>
          <a:p>
            <a:pPr marL="342900" indent="-3429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Mon_rch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d_mocrat_c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pol_t_cal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_,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co_rdin_te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con_ _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c_bi_et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Pr_me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M_n_ster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Переведите устно</a:t>
            </a:r>
          </a:p>
          <a:p>
            <a:pPr marL="342900" indent="-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Контролировать отдел</a:t>
            </a:r>
          </a:p>
          <a:p>
            <a:pPr marL="342900" indent="-34290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Парламентарная демократия</a:t>
            </a:r>
          </a:p>
          <a:p>
            <a:pPr marL="342900" indent="-34290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Политическая оппозиция</a:t>
            </a:r>
          </a:p>
          <a:p>
            <a:pPr marL="342900" indent="-34290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Официальная конституция</a:t>
            </a:r>
          </a:p>
          <a:p>
            <a:pPr marL="342900" indent="-34290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Демократичная политика</a:t>
            </a:r>
          </a:p>
          <a:p>
            <a:pPr marL="342900" indent="-34290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Выберите глаголы и переведите</a:t>
            </a:r>
          </a:p>
          <a:p>
            <a:pPr marL="342900" indent="-3429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Country appoint pass policy law sign bill revise assent examine government delay royal oppose</a:t>
            </a:r>
          </a:p>
          <a:p>
            <a:pPr marL="342900" indent="-342900" algn="ctr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Соедините </a:t>
            </a:r>
          </a:p>
          <a:p>
            <a:pPr marL="342900" indent="-342900"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2928934"/>
          <a:ext cx="7929618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4809"/>
                <a:gridCol w="3964809"/>
              </a:tblGrid>
              <a:tr h="3839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 draft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голосовать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the  government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assent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 rule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Minister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Prime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составлять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 determine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правительство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 new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управлять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 vote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the Royal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7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Переведите устно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Представлять избираемого премьер – министра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Контролировать законодательную власть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Составлять представительскую королевскую санкцию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Ответственный перед новым законом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Большинство правительственных отделов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Управлять законодательной ветвью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Избирать представителя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Подписывать правительственную программу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Пересматривать новый закон</a:t>
            </a:r>
          </a:p>
          <a:p>
            <a:pPr marL="342900" indent="-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1"/>
            <a:ext cx="8715437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Подпишите однокоренные слова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Monarch- </a:t>
            </a:r>
          </a:p>
          <a:p>
            <a:pPr marL="342900" indent="-342900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Parliament-</a:t>
            </a:r>
          </a:p>
          <a:p>
            <a:pPr marL="342900" indent="-342900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Policy-</a:t>
            </a:r>
          </a:p>
          <a:p>
            <a:pPr marL="342900" indent="-342900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Democracy-</a:t>
            </a:r>
          </a:p>
          <a:p>
            <a:pPr marL="342900" indent="-342900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Representative-</a:t>
            </a:r>
          </a:p>
          <a:p>
            <a:pPr marL="342900" indent="-342900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Elected- </a:t>
            </a:r>
          </a:p>
          <a:p>
            <a:pPr marL="342900" indent="-342900">
              <a:lnSpc>
                <a:spcPct val="1500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Переведите письменно самостоятельно</a:t>
            </a:r>
          </a:p>
          <a:p>
            <a:pPr marL="342900" indent="-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857232"/>
          <a:ext cx="8215370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685"/>
                <a:gridCol w="4107685"/>
              </a:tblGrid>
              <a:tr h="5429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Monarch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 minister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Political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To coordinate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An opposition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Democratic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Democracy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 constitution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 department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To control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 cabinet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Parliamentary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Policy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A Prime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inister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Politician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Monarchy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Ceremonial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176</Words>
  <PresentationFormat>Экран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Заинька</dc:creator>
  <cp:lastModifiedBy>Заинька</cp:lastModifiedBy>
  <cp:revision>5</cp:revision>
  <dcterms:created xsi:type="dcterms:W3CDTF">2016-01-27T03:09:58Z</dcterms:created>
  <dcterms:modified xsi:type="dcterms:W3CDTF">2019-03-15T13:25:57Z</dcterms:modified>
</cp:coreProperties>
</file>